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6" r:id="rId1"/>
    <p:sldMasterId id="2147483668" r:id="rId2"/>
  </p:sldMasterIdLst>
  <p:notesMasterIdLst>
    <p:notesMasterId r:id="rId11"/>
  </p:notesMasterIdLst>
  <p:sldIdLst>
    <p:sldId id="386" r:id="rId3"/>
    <p:sldId id="350" r:id="rId4"/>
    <p:sldId id="349" r:id="rId5"/>
    <p:sldId id="352" r:id="rId6"/>
    <p:sldId id="353" r:id="rId7"/>
    <p:sldId id="354" r:id="rId8"/>
    <p:sldId id="355" r:id="rId9"/>
    <p:sldId id="38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DFDBD0"/>
    <a:srgbClr val="CEC9B6"/>
    <a:srgbClr val="EED6AA"/>
    <a:srgbClr val="F7F4E5"/>
    <a:srgbClr val="DFDCD0"/>
    <a:srgbClr val="CD7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37" autoAdjust="0"/>
  </p:normalViewPr>
  <p:slideViewPr>
    <p:cSldViewPr snapToGrid="0">
      <p:cViewPr varScale="1">
        <p:scale>
          <a:sx n="82" d="100"/>
          <a:sy n="82" d="100"/>
        </p:scale>
        <p:origin x="8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5E78B-FE7C-474B-AC91-ABC1B62969E2}"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0B4EB-D9F6-4F2F-973A-15D71B3F5057}" type="slidenum">
              <a:rPr lang="en-US" smtClean="0"/>
              <a:t>‹nr.›</a:t>
            </a:fld>
            <a:endParaRPr lang="en-US"/>
          </a:p>
        </p:txBody>
      </p:sp>
    </p:spTree>
    <p:extLst>
      <p:ext uri="{BB962C8B-B14F-4D97-AF65-F5344CB8AC3E}">
        <p14:creationId xmlns:p14="http://schemas.microsoft.com/office/powerpoint/2010/main" val="40627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1</a:t>
            </a:fld>
            <a:endParaRPr lang="en-US"/>
          </a:p>
        </p:txBody>
      </p:sp>
    </p:spTree>
    <p:extLst>
      <p:ext uri="{BB962C8B-B14F-4D97-AF65-F5344CB8AC3E}">
        <p14:creationId xmlns:p14="http://schemas.microsoft.com/office/powerpoint/2010/main" val="398704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2</a:t>
            </a:fld>
            <a:endParaRPr lang="en-US"/>
          </a:p>
        </p:txBody>
      </p:sp>
    </p:spTree>
    <p:extLst>
      <p:ext uri="{BB962C8B-B14F-4D97-AF65-F5344CB8AC3E}">
        <p14:creationId xmlns:p14="http://schemas.microsoft.com/office/powerpoint/2010/main" val="191310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3</a:t>
            </a:fld>
            <a:endParaRPr lang="en-US"/>
          </a:p>
        </p:txBody>
      </p:sp>
    </p:spTree>
    <p:extLst>
      <p:ext uri="{BB962C8B-B14F-4D97-AF65-F5344CB8AC3E}">
        <p14:creationId xmlns:p14="http://schemas.microsoft.com/office/powerpoint/2010/main" val="392751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4</a:t>
            </a:fld>
            <a:endParaRPr lang="en-US"/>
          </a:p>
        </p:txBody>
      </p:sp>
    </p:spTree>
    <p:extLst>
      <p:ext uri="{BB962C8B-B14F-4D97-AF65-F5344CB8AC3E}">
        <p14:creationId xmlns:p14="http://schemas.microsoft.com/office/powerpoint/2010/main" val="23509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5</a:t>
            </a:fld>
            <a:endParaRPr lang="en-US"/>
          </a:p>
        </p:txBody>
      </p:sp>
    </p:spTree>
    <p:extLst>
      <p:ext uri="{BB962C8B-B14F-4D97-AF65-F5344CB8AC3E}">
        <p14:creationId xmlns:p14="http://schemas.microsoft.com/office/powerpoint/2010/main" val="85733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6</a:t>
            </a:fld>
            <a:endParaRPr lang="en-US"/>
          </a:p>
        </p:txBody>
      </p:sp>
    </p:spTree>
    <p:extLst>
      <p:ext uri="{BB962C8B-B14F-4D97-AF65-F5344CB8AC3E}">
        <p14:creationId xmlns:p14="http://schemas.microsoft.com/office/powerpoint/2010/main" val="413046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7</a:t>
            </a:fld>
            <a:endParaRPr lang="en-US"/>
          </a:p>
        </p:txBody>
      </p:sp>
    </p:spTree>
    <p:extLst>
      <p:ext uri="{BB962C8B-B14F-4D97-AF65-F5344CB8AC3E}">
        <p14:creationId xmlns:p14="http://schemas.microsoft.com/office/powerpoint/2010/main" val="254440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0A50B4EB-D9F6-4F2F-973A-15D71B3F5057}" type="slidenum">
              <a:rPr lang="en-US" smtClean="0"/>
              <a:t>8</a:t>
            </a:fld>
            <a:endParaRPr lang="en-US"/>
          </a:p>
        </p:txBody>
      </p:sp>
    </p:spTree>
    <p:extLst>
      <p:ext uri="{BB962C8B-B14F-4D97-AF65-F5344CB8AC3E}">
        <p14:creationId xmlns:p14="http://schemas.microsoft.com/office/powerpoint/2010/main" val="194980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2A6FDFB-46FD-4D32-A054-BC9C55F6A02B}"/>
              </a:ext>
            </a:extLst>
          </p:cNvPr>
          <p:cNvSpPr>
            <a:spLocks noGrp="1"/>
          </p:cNvSpPr>
          <p:nvPr>
            <p:ph type="ctrTitle"/>
          </p:nvPr>
        </p:nvSpPr>
        <p:spPr>
          <a:xfrm>
            <a:off x="4124934" y="606659"/>
            <a:ext cx="4240740" cy="3467957"/>
          </a:xfrm>
        </p:spPr>
        <p:txBody>
          <a:bodyPr anchor="b"/>
          <a:lstStyle>
            <a:lvl1pPr algn="ctr">
              <a:defRPr sz="6000"/>
            </a:lvl1pPr>
          </a:lstStyle>
          <a:p>
            <a:r>
              <a:rPr lang="nl-NL"/>
              <a:t>Klik om stijl te bewerken</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p:ph type="subTitle" idx="1"/>
          </p:nvPr>
        </p:nvSpPr>
        <p:spPr>
          <a:xfrm>
            <a:off x="4847678" y="4262227"/>
            <a:ext cx="2795252" cy="1741008"/>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grpSp>
        <p:nvGrpSpPr>
          <p:cNvPr id="17" name="Group 16">
            <a:extLst>
              <a:ext uri="{FF2B5EF4-FFF2-40B4-BE49-F238E27FC236}">
                <a16:creationId xmlns:a16="http://schemas.microsoft.com/office/drawing/2014/main" id="{4F8D3BF4-06FC-0A43-AA0F-9DABA46814A4}"/>
              </a:ext>
            </a:extLst>
          </p:cNvPr>
          <p:cNvGrpSpPr/>
          <p:nvPr userDrawn="1"/>
        </p:nvGrpSpPr>
        <p:grpSpPr>
          <a:xfrm>
            <a:off x="22155" y="-2856"/>
            <a:ext cx="12169845" cy="6858000"/>
            <a:chOff x="2285304" y="47713899"/>
            <a:chExt cx="16228727" cy="9145277"/>
          </a:xfrm>
        </p:grpSpPr>
        <p:sp>
          <p:nvSpPr>
            <p:cNvPr id="26" name="Shape">
              <a:extLst>
                <a:ext uri="{FF2B5EF4-FFF2-40B4-BE49-F238E27FC236}">
                  <a16:creationId xmlns:a16="http://schemas.microsoft.com/office/drawing/2014/main" id="{E4C71B70-16DB-1141-BAB6-72CFF9197925}"/>
                </a:ext>
              </a:extLst>
            </p:cNvPr>
            <p:cNvSpPr/>
            <p:nvPr/>
          </p:nvSpPr>
          <p:spPr>
            <a:xfrm>
              <a:off x="2615503" y="47713899"/>
              <a:ext cx="5314454" cy="9144007"/>
            </a:xfrm>
            <a:custGeom>
              <a:avLst/>
              <a:gdLst/>
              <a:ahLst/>
              <a:cxnLst>
                <a:cxn ang="0">
                  <a:pos x="wd2" y="hd2"/>
                </a:cxn>
                <a:cxn ang="5400000">
                  <a:pos x="wd2" y="hd2"/>
                </a:cxn>
                <a:cxn ang="10800000">
                  <a:pos x="wd2" y="hd2"/>
                </a:cxn>
                <a:cxn ang="16200000">
                  <a:pos x="wd2" y="hd2"/>
                </a:cxn>
              </a:cxnLst>
              <a:rect l="0" t="0" r="r" b="b"/>
              <a:pathLst>
                <a:path w="21460" h="21600" extrusionOk="0">
                  <a:moveTo>
                    <a:pt x="21408" y="6093"/>
                  </a:moveTo>
                  <a:lnTo>
                    <a:pt x="21285" y="5934"/>
                  </a:lnTo>
                  <a:cubicBezTo>
                    <a:pt x="21151" y="5763"/>
                    <a:pt x="20808" y="5685"/>
                    <a:pt x="20515" y="5763"/>
                  </a:cubicBezTo>
                  <a:lnTo>
                    <a:pt x="7664" y="9132"/>
                  </a:lnTo>
                  <a:lnTo>
                    <a:pt x="6459" y="0"/>
                  </a:lnTo>
                  <a:lnTo>
                    <a:pt x="3603" y="0"/>
                  </a:lnTo>
                  <a:lnTo>
                    <a:pt x="4244" y="4854"/>
                  </a:lnTo>
                  <a:lnTo>
                    <a:pt x="833" y="4044"/>
                  </a:lnTo>
                  <a:cubicBezTo>
                    <a:pt x="536" y="3972"/>
                    <a:pt x="198" y="4056"/>
                    <a:pt x="74" y="4233"/>
                  </a:cubicBezTo>
                  <a:lnTo>
                    <a:pt x="44" y="4281"/>
                  </a:lnTo>
                  <a:cubicBezTo>
                    <a:pt x="-64" y="4434"/>
                    <a:pt x="33" y="4605"/>
                    <a:pt x="269" y="4695"/>
                  </a:cubicBezTo>
                  <a:lnTo>
                    <a:pt x="4433" y="6273"/>
                  </a:lnTo>
                  <a:lnTo>
                    <a:pt x="6459" y="21600"/>
                  </a:lnTo>
                  <a:lnTo>
                    <a:pt x="9315" y="21600"/>
                  </a:lnTo>
                  <a:lnTo>
                    <a:pt x="7849" y="10524"/>
                  </a:lnTo>
                  <a:lnTo>
                    <a:pt x="21141" y="6537"/>
                  </a:lnTo>
                  <a:cubicBezTo>
                    <a:pt x="21418" y="6453"/>
                    <a:pt x="21536" y="6258"/>
                    <a:pt x="21408" y="6093"/>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3B1B3290-0F2B-484D-A842-BCB48E709895}"/>
                </a:ext>
              </a:extLst>
            </p:cNvPr>
            <p:cNvSpPr/>
            <p:nvPr/>
          </p:nvSpPr>
          <p:spPr>
            <a:xfrm>
              <a:off x="12560651" y="47713899"/>
              <a:ext cx="5372290" cy="9145264"/>
            </a:xfrm>
            <a:custGeom>
              <a:avLst/>
              <a:gdLst/>
              <a:ahLst/>
              <a:cxnLst>
                <a:cxn ang="0">
                  <a:pos x="wd2" y="hd2"/>
                </a:cxn>
                <a:cxn ang="5400000">
                  <a:pos x="wd2" y="hd2"/>
                </a:cxn>
                <a:cxn ang="10800000">
                  <a:pos x="wd2" y="hd2"/>
                </a:cxn>
                <a:cxn ang="16200000">
                  <a:pos x="wd2" y="hd2"/>
                </a:cxn>
              </a:cxnLst>
              <a:rect l="0" t="0" r="r" b="b"/>
              <a:pathLst>
                <a:path w="21499" h="21600" extrusionOk="0">
                  <a:moveTo>
                    <a:pt x="21489" y="3399"/>
                  </a:moveTo>
                  <a:lnTo>
                    <a:pt x="21469" y="3348"/>
                  </a:lnTo>
                  <a:cubicBezTo>
                    <a:pt x="21392" y="3165"/>
                    <a:pt x="20915" y="3075"/>
                    <a:pt x="20401" y="3147"/>
                  </a:cubicBezTo>
                  <a:lnTo>
                    <a:pt x="12458" y="4271"/>
                  </a:lnTo>
                  <a:lnTo>
                    <a:pt x="11899" y="0"/>
                  </a:lnTo>
                  <a:lnTo>
                    <a:pt x="9068" y="0"/>
                  </a:lnTo>
                  <a:lnTo>
                    <a:pt x="11050" y="15142"/>
                  </a:lnTo>
                  <a:lnTo>
                    <a:pt x="560" y="13399"/>
                  </a:lnTo>
                  <a:cubicBezTo>
                    <a:pt x="326" y="13360"/>
                    <a:pt x="82" y="13441"/>
                    <a:pt x="16" y="13579"/>
                  </a:cubicBezTo>
                  <a:cubicBezTo>
                    <a:pt x="-45" y="13711"/>
                    <a:pt x="72" y="13849"/>
                    <a:pt x="290" y="13894"/>
                  </a:cubicBezTo>
                  <a:lnTo>
                    <a:pt x="11187" y="16213"/>
                  </a:lnTo>
                  <a:lnTo>
                    <a:pt x="11619" y="19494"/>
                  </a:lnTo>
                  <a:lnTo>
                    <a:pt x="8875" y="18861"/>
                  </a:lnTo>
                  <a:cubicBezTo>
                    <a:pt x="8646" y="18807"/>
                    <a:pt x="8402" y="18849"/>
                    <a:pt x="8336" y="18954"/>
                  </a:cubicBezTo>
                  <a:lnTo>
                    <a:pt x="8315" y="18984"/>
                  </a:lnTo>
                  <a:cubicBezTo>
                    <a:pt x="8254" y="19074"/>
                    <a:pt x="8346" y="19185"/>
                    <a:pt x="8529" y="19248"/>
                  </a:cubicBezTo>
                  <a:lnTo>
                    <a:pt x="11726" y="20328"/>
                  </a:lnTo>
                  <a:lnTo>
                    <a:pt x="11893" y="21600"/>
                  </a:lnTo>
                  <a:lnTo>
                    <a:pt x="14724" y="21600"/>
                  </a:lnTo>
                  <a:lnTo>
                    <a:pt x="12630" y="5606"/>
                  </a:lnTo>
                  <a:lnTo>
                    <a:pt x="20859" y="3833"/>
                  </a:lnTo>
                  <a:cubicBezTo>
                    <a:pt x="21291" y="3740"/>
                    <a:pt x="21555" y="3558"/>
                    <a:pt x="21489" y="3399"/>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28" name="Shape">
              <a:extLst>
                <a:ext uri="{FF2B5EF4-FFF2-40B4-BE49-F238E27FC236}">
                  <a16:creationId xmlns:a16="http://schemas.microsoft.com/office/drawing/2014/main" id="{3D0B2A67-DA9D-C342-8EA6-06B63CCD4ADD}"/>
                </a:ext>
              </a:extLst>
            </p:cNvPr>
            <p:cNvSpPr/>
            <p:nvPr/>
          </p:nvSpPr>
          <p:spPr>
            <a:xfrm>
              <a:off x="4965002" y="47713900"/>
              <a:ext cx="3493396" cy="9143994"/>
            </a:xfrm>
            <a:custGeom>
              <a:avLst/>
              <a:gdLst/>
              <a:ahLst/>
              <a:cxnLst>
                <a:cxn ang="0">
                  <a:pos x="wd2" y="hd2"/>
                </a:cxn>
                <a:cxn ang="5400000">
                  <a:pos x="wd2" y="hd2"/>
                </a:cxn>
                <a:cxn ang="10800000">
                  <a:pos x="wd2" y="hd2"/>
                </a:cxn>
                <a:cxn ang="16200000">
                  <a:pos x="wd2" y="hd2"/>
                </a:cxn>
              </a:cxnLst>
              <a:rect l="0" t="0" r="r" b="b"/>
              <a:pathLst>
                <a:path w="21496" h="21600" extrusionOk="0">
                  <a:moveTo>
                    <a:pt x="21480" y="16848"/>
                  </a:moveTo>
                  <a:lnTo>
                    <a:pt x="21465" y="16824"/>
                  </a:lnTo>
                  <a:cubicBezTo>
                    <a:pt x="21410" y="16734"/>
                    <a:pt x="21238" y="16671"/>
                    <a:pt x="21066" y="16683"/>
                  </a:cubicBezTo>
                  <a:lnTo>
                    <a:pt x="7414" y="17685"/>
                  </a:lnTo>
                  <a:lnTo>
                    <a:pt x="6656" y="2295"/>
                  </a:lnTo>
                  <a:lnTo>
                    <a:pt x="13408" y="1239"/>
                  </a:lnTo>
                  <a:cubicBezTo>
                    <a:pt x="13767" y="1182"/>
                    <a:pt x="13978" y="1074"/>
                    <a:pt x="13916" y="981"/>
                  </a:cubicBezTo>
                  <a:lnTo>
                    <a:pt x="13892" y="951"/>
                  </a:lnTo>
                  <a:cubicBezTo>
                    <a:pt x="13814" y="843"/>
                    <a:pt x="13400" y="792"/>
                    <a:pt x="12962" y="837"/>
                  </a:cubicBezTo>
                  <a:lnTo>
                    <a:pt x="6617" y="1497"/>
                  </a:lnTo>
                  <a:lnTo>
                    <a:pt x="6546" y="0"/>
                  </a:lnTo>
                  <a:lnTo>
                    <a:pt x="3600" y="0"/>
                  </a:lnTo>
                  <a:lnTo>
                    <a:pt x="4217" y="12414"/>
                  </a:lnTo>
                  <a:lnTo>
                    <a:pt x="888" y="11913"/>
                  </a:lnTo>
                  <a:cubicBezTo>
                    <a:pt x="537" y="11859"/>
                    <a:pt x="162" y="11901"/>
                    <a:pt x="60" y="12006"/>
                  </a:cubicBezTo>
                  <a:lnTo>
                    <a:pt x="29" y="12036"/>
                  </a:lnTo>
                  <a:cubicBezTo>
                    <a:pt x="-65" y="12126"/>
                    <a:pt x="76" y="12237"/>
                    <a:pt x="357" y="12300"/>
                  </a:cubicBezTo>
                  <a:lnTo>
                    <a:pt x="4257" y="13158"/>
                  </a:lnTo>
                  <a:lnTo>
                    <a:pt x="4671" y="21600"/>
                  </a:lnTo>
                  <a:lnTo>
                    <a:pt x="7617" y="21600"/>
                  </a:lnTo>
                  <a:lnTo>
                    <a:pt x="7453" y="18363"/>
                  </a:lnTo>
                  <a:lnTo>
                    <a:pt x="21277" y="17049"/>
                  </a:lnTo>
                  <a:cubicBezTo>
                    <a:pt x="21441" y="17022"/>
                    <a:pt x="21535" y="16938"/>
                    <a:pt x="21480" y="16848"/>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29" name="Shape">
              <a:extLst>
                <a:ext uri="{FF2B5EF4-FFF2-40B4-BE49-F238E27FC236}">
                  <a16:creationId xmlns:a16="http://schemas.microsoft.com/office/drawing/2014/main" id="{BF7DB0C8-5FAA-F345-9B18-527200F98C95}"/>
                </a:ext>
              </a:extLst>
            </p:cNvPr>
            <p:cNvSpPr/>
            <p:nvPr/>
          </p:nvSpPr>
          <p:spPr>
            <a:xfrm>
              <a:off x="13411550" y="53200300"/>
              <a:ext cx="1202031" cy="668207"/>
            </a:xfrm>
            <a:custGeom>
              <a:avLst/>
              <a:gdLst/>
              <a:ahLst/>
              <a:cxnLst>
                <a:cxn ang="0">
                  <a:pos x="wd2" y="hd2"/>
                </a:cxn>
                <a:cxn ang="5400000">
                  <a:pos x="wd2" y="hd2"/>
                </a:cxn>
                <a:cxn ang="10800000">
                  <a:pos x="wd2" y="hd2"/>
                </a:cxn>
                <a:cxn ang="16200000">
                  <a:pos x="wd2" y="hd2"/>
                </a:cxn>
              </a:cxnLst>
              <a:rect l="0" t="0" r="r" b="b"/>
              <a:pathLst>
                <a:path w="21142" h="20930" extrusionOk="0">
                  <a:moveTo>
                    <a:pt x="20639" y="0"/>
                  </a:moveTo>
                  <a:cubicBezTo>
                    <a:pt x="20483" y="0"/>
                    <a:pt x="19322" y="716"/>
                    <a:pt x="18048" y="1592"/>
                  </a:cubicBezTo>
                  <a:cubicBezTo>
                    <a:pt x="16775" y="2467"/>
                    <a:pt x="15301" y="3262"/>
                    <a:pt x="14765" y="3421"/>
                  </a:cubicBezTo>
                  <a:cubicBezTo>
                    <a:pt x="14229" y="3581"/>
                    <a:pt x="12285" y="3421"/>
                    <a:pt x="10431" y="3103"/>
                  </a:cubicBezTo>
                  <a:cubicBezTo>
                    <a:pt x="7282" y="2586"/>
                    <a:pt x="7014" y="2507"/>
                    <a:pt x="6366" y="1472"/>
                  </a:cubicBezTo>
                  <a:cubicBezTo>
                    <a:pt x="5026" y="-636"/>
                    <a:pt x="3194" y="-397"/>
                    <a:pt x="2256" y="1989"/>
                  </a:cubicBezTo>
                  <a:cubicBezTo>
                    <a:pt x="1988" y="2666"/>
                    <a:pt x="1765" y="3461"/>
                    <a:pt x="1519" y="3779"/>
                  </a:cubicBezTo>
                  <a:cubicBezTo>
                    <a:pt x="1296" y="4058"/>
                    <a:pt x="0" y="4973"/>
                    <a:pt x="0" y="5092"/>
                  </a:cubicBezTo>
                  <a:cubicBezTo>
                    <a:pt x="0" y="5211"/>
                    <a:pt x="1497" y="5172"/>
                    <a:pt x="1765" y="5291"/>
                  </a:cubicBezTo>
                  <a:cubicBezTo>
                    <a:pt x="2345" y="5530"/>
                    <a:pt x="2569" y="6723"/>
                    <a:pt x="2949" y="9309"/>
                  </a:cubicBezTo>
                  <a:cubicBezTo>
                    <a:pt x="3083" y="10224"/>
                    <a:pt x="3507" y="11656"/>
                    <a:pt x="3887" y="12451"/>
                  </a:cubicBezTo>
                  <a:cubicBezTo>
                    <a:pt x="4668" y="14043"/>
                    <a:pt x="6478" y="15753"/>
                    <a:pt x="7416" y="15753"/>
                  </a:cubicBezTo>
                  <a:cubicBezTo>
                    <a:pt x="7751" y="15753"/>
                    <a:pt x="8086" y="15952"/>
                    <a:pt x="8153" y="16191"/>
                  </a:cubicBezTo>
                  <a:cubicBezTo>
                    <a:pt x="8376" y="16827"/>
                    <a:pt x="6902" y="19293"/>
                    <a:pt x="6299" y="19293"/>
                  </a:cubicBezTo>
                  <a:cubicBezTo>
                    <a:pt x="6165" y="19293"/>
                    <a:pt x="6031" y="19333"/>
                    <a:pt x="5964" y="19413"/>
                  </a:cubicBezTo>
                  <a:cubicBezTo>
                    <a:pt x="5897" y="19492"/>
                    <a:pt x="5696" y="19612"/>
                    <a:pt x="5718" y="19731"/>
                  </a:cubicBezTo>
                  <a:cubicBezTo>
                    <a:pt x="5763" y="19850"/>
                    <a:pt x="6120" y="19771"/>
                    <a:pt x="6366" y="19731"/>
                  </a:cubicBezTo>
                  <a:cubicBezTo>
                    <a:pt x="6612" y="19691"/>
                    <a:pt x="7081" y="19293"/>
                    <a:pt x="7416" y="19134"/>
                  </a:cubicBezTo>
                  <a:cubicBezTo>
                    <a:pt x="7751" y="18975"/>
                    <a:pt x="7885" y="19134"/>
                    <a:pt x="8064" y="19054"/>
                  </a:cubicBezTo>
                  <a:cubicBezTo>
                    <a:pt x="8242" y="18975"/>
                    <a:pt x="8443" y="19015"/>
                    <a:pt x="8533" y="19015"/>
                  </a:cubicBezTo>
                  <a:lnTo>
                    <a:pt x="8265" y="18856"/>
                  </a:lnTo>
                  <a:lnTo>
                    <a:pt x="8086" y="18736"/>
                  </a:lnTo>
                  <a:lnTo>
                    <a:pt x="7907" y="18657"/>
                  </a:lnTo>
                  <a:lnTo>
                    <a:pt x="7729" y="18577"/>
                  </a:lnTo>
                  <a:lnTo>
                    <a:pt x="8220" y="17384"/>
                  </a:lnTo>
                  <a:cubicBezTo>
                    <a:pt x="8689" y="16270"/>
                    <a:pt x="9493" y="15554"/>
                    <a:pt x="9761" y="15991"/>
                  </a:cubicBezTo>
                  <a:cubicBezTo>
                    <a:pt x="9828" y="16111"/>
                    <a:pt x="9717" y="16668"/>
                    <a:pt x="9538" y="17225"/>
                  </a:cubicBezTo>
                  <a:cubicBezTo>
                    <a:pt x="9471" y="17463"/>
                    <a:pt x="9382" y="17662"/>
                    <a:pt x="9270" y="17821"/>
                  </a:cubicBezTo>
                  <a:cubicBezTo>
                    <a:pt x="9091" y="18219"/>
                    <a:pt x="8555" y="19174"/>
                    <a:pt x="8555" y="19174"/>
                  </a:cubicBezTo>
                  <a:cubicBezTo>
                    <a:pt x="8555" y="19174"/>
                    <a:pt x="8533" y="19174"/>
                    <a:pt x="8510" y="19214"/>
                  </a:cubicBezTo>
                  <a:cubicBezTo>
                    <a:pt x="8488" y="19253"/>
                    <a:pt x="8466" y="19333"/>
                    <a:pt x="8421" y="19412"/>
                  </a:cubicBezTo>
                  <a:cubicBezTo>
                    <a:pt x="8376" y="19492"/>
                    <a:pt x="8332" y="19572"/>
                    <a:pt x="8287" y="19691"/>
                  </a:cubicBezTo>
                  <a:cubicBezTo>
                    <a:pt x="8175" y="19890"/>
                    <a:pt x="8019" y="20089"/>
                    <a:pt x="7840" y="20248"/>
                  </a:cubicBezTo>
                  <a:cubicBezTo>
                    <a:pt x="7662" y="20407"/>
                    <a:pt x="7483" y="20487"/>
                    <a:pt x="7349" y="20487"/>
                  </a:cubicBezTo>
                  <a:cubicBezTo>
                    <a:pt x="7215" y="20487"/>
                    <a:pt x="7081" y="20526"/>
                    <a:pt x="7014" y="20566"/>
                  </a:cubicBezTo>
                  <a:cubicBezTo>
                    <a:pt x="6947" y="20606"/>
                    <a:pt x="6723" y="20765"/>
                    <a:pt x="6746" y="20884"/>
                  </a:cubicBezTo>
                  <a:cubicBezTo>
                    <a:pt x="6768" y="20964"/>
                    <a:pt x="7193" y="20924"/>
                    <a:pt x="7528" y="20884"/>
                  </a:cubicBezTo>
                  <a:cubicBezTo>
                    <a:pt x="7863" y="20845"/>
                    <a:pt x="8265" y="20407"/>
                    <a:pt x="8756" y="20248"/>
                  </a:cubicBezTo>
                  <a:cubicBezTo>
                    <a:pt x="9426" y="20009"/>
                    <a:pt x="10163" y="20009"/>
                    <a:pt x="10163" y="20009"/>
                  </a:cubicBezTo>
                  <a:cubicBezTo>
                    <a:pt x="10007" y="19890"/>
                    <a:pt x="10074" y="19850"/>
                    <a:pt x="9806" y="19810"/>
                  </a:cubicBezTo>
                  <a:cubicBezTo>
                    <a:pt x="9136" y="19691"/>
                    <a:pt x="8846" y="19174"/>
                    <a:pt x="9270" y="18895"/>
                  </a:cubicBezTo>
                  <a:cubicBezTo>
                    <a:pt x="9359" y="18816"/>
                    <a:pt x="9694" y="18060"/>
                    <a:pt x="9985" y="17185"/>
                  </a:cubicBezTo>
                  <a:cubicBezTo>
                    <a:pt x="10275" y="16310"/>
                    <a:pt x="10834" y="15116"/>
                    <a:pt x="11236" y="14559"/>
                  </a:cubicBezTo>
                  <a:cubicBezTo>
                    <a:pt x="11615" y="13963"/>
                    <a:pt x="12352" y="12252"/>
                    <a:pt x="12866" y="10740"/>
                  </a:cubicBezTo>
                  <a:cubicBezTo>
                    <a:pt x="13469" y="8990"/>
                    <a:pt x="13871" y="8155"/>
                    <a:pt x="14698" y="7081"/>
                  </a:cubicBezTo>
                  <a:cubicBezTo>
                    <a:pt x="14854" y="6882"/>
                    <a:pt x="15122" y="6603"/>
                    <a:pt x="15323" y="6603"/>
                  </a:cubicBezTo>
                  <a:cubicBezTo>
                    <a:pt x="15993" y="6524"/>
                    <a:pt x="15882" y="6086"/>
                    <a:pt x="18004" y="5967"/>
                  </a:cubicBezTo>
                  <a:cubicBezTo>
                    <a:pt x="18629" y="5927"/>
                    <a:pt x="19255" y="5728"/>
                    <a:pt x="19880" y="5529"/>
                  </a:cubicBezTo>
                  <a:cubicBezTo>
                    <a:pt x="20304" y="5410"/>
                    <a:pt x="20751" y="5489"/>
                    <a:pt x="21064" y="5052"/>
                  </a:cubicBezTo>
                  <a:cubicBezTo>
                    <a:pt x="21600" y="4296"/>
                    <a:pt x="19188" y="4773"/>
                    <a:pt x="19098" y="4813"/>
                  </a:cubicBezTo>
                  <a:cubicBezTo>
                    <a:pt x="18674" y="4932"/>
                    <a:pt x="18249" y="4972"/>
                    <a:pt x="17803" y="5091"/>
                  </a:cubicBezTo>
                  <a:cubicBezTo>
                    <a:pt x="17646" y="5131"/>
                    <a:pt x="17200" y="4972"/>
                    <a:pt x="17021" y="5012"/>
                  </a:cubicBezTo>
                  <a:cubicBezTo>
                    <a:pt x="17468" y="4694"/>
                    <a:pt x="18227" y="4495"/>
                    <a:pt x="18495" y="4296"/>
                  </a:cubicBezTo>
                  <a:cubicBezTo>
                    <a:pt x="19121" y="3858"/>
                    <a:pt x="19746" y="3580"/>
                    <a:pt x="20349" y="3142"/>
                  </a:cubicBezTo>
                  <a:cubicBezTo>
                    <a:pt x="20461" y="3063"/>
                    <a:pt x="21042" y="2784"/>
                    <a:pt x="20930" y="2426"/>
                  </a:cubicBezTo>
                  <a:cubicBezTo>
                    <a:pt x="20818" y="2029"/>
                    <a:pt x="19992" y="2585"/>
                    <a:pt x="19858" y="2665"/>
                  </a:cubicBezTo>
                  <a:cubicBezTo>
                    <a:pt x="19054" y="3143"/>
                    <a:pt x="17557" y="3540"/>
                    <a:pt x="16753" y="4057"/>
                  </a:cubicBezTo>
                  <a:cubicBezTo>
                    <a:pt x="17066" y="3779"/>
                    <a:pt x="17937" y="3262"/>
                    <a:pt x="18316" y="2904"/>
                  </a:cubicBezTo>
                  <a:cubicBezTo>
                    <a:pt x="20751" y="756"/>
                    <a:pt x="21354" y="40"/>
                    <a:pt x="20639" y="0"/>
                  </a:cubicBezTo>
                  <a:lnTo>
                    <a:pt x="20639" y="0"/>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0" name="Shape">
              <a:extLst>
                <a:ext uri="{FF2B5EF4-FFF2-40B4-BE49-F238E27FC236}">
                  <a16:creationId xmlns:a16="http://schemas.microsoft.com/office/drawing/2014/main" id="{5F3C1A0C-5C61-2A43-9A37-4003793F9EF8}"/>
                </a:ext>
              </a:extLst>
            </p:cNvPr>
            <p:cNvSpPr/>
            <p:nvPr/>
          </p:nvSpPr>
          <p:spPr>
            <a:xfrm>
              <a:off x="17539051" y="54127399"/>
              <a:ext cx="580524" cy="330880"/>
            </a:xfrm>
            <a:custGeom>
              <a:avLst/>
              <a:gdLst/>
              <a:ahLst/>
              <a:cxnLst>
                <a:cxn ang="0">
                  <a:pos x="wd2" y="hd2"/>
                </a:cxn>
                <a:cxn ang="5400000">
                  <a:pos x="wd2" y="hd2"/>
                </a:cxn>
                <a:cxn ang="10800000">
                  <a:pos x="wd2" y="hd2"/>
                </a:cxn>
                <a:cxn ang="16200000">
                  <a:pos x="wd2" y="hd2"/>
                </a:cxn>
              </a:cxnLst>
              <a:rect l="0" t="0" r="r" b="b"/>
              <a:pathLst>
                <a:path w="21097" h="20998" extrusionOk="0">
                  <a:moveTo>
                    <a:pt x="20817" y="3105"/>
                  </a:moveTo>
                  <a:cubicBezTo>
                    <a:pt x="20678" y="3105"/>
                    <a:pt x="19432" y="3508"/>
                    <a:pt x="18140" y="4153"/>
                  </a:cubicBezTo>
                  <a:cubicBezTo>
                    <a:pt x="16847" y="4798"/>
                    <a:pt x="15278" y="5281"/>
                    <a:pt x="14770" y="5281"/>
                  </a:cubicBezTo>
                  <a:cubicBezTo>
                    <a:pt x="14217" y="5281"/>
                    <a:pt x="12278" y="4798"/>
                    <a:pt x="10478" y="4153"/>
                  </a:cubicBezTo>
                  <a:cubicBezTo>
                    <a:pt x="7386" y="3025"/>
                    <a:pt x="7109" y="2944"/>
                    <a:pt x="6509" y="1816"/>
                  </a:cubicBezTo>
                  <a:cubicBezTo>
                    <a:pt x="5309" y="-521"/>
                    <a:pt x="3463" y="-602"/>
                    <a:pt x="2401" y="1574"/>
                  </a:cubicBezTo>
                  <a:cubicBezTo>
                    <a:pt x="2078" y="2219"/>
                    <a:pt x="1847" y="2944"/>
                    <a:pt x="1570" y="3186"/>
                  </a:cubicBezTo>
                  <a:cubicBezTo>
                    <a:pt x="1340" y="3428"/>
                    <a:pt x="-45" y="4073"/>
                    <a:pt x="1" y="4153"/>
                  </a:cubicBezTo>
                  <a:cubicBezTo>
                    <a:pt x="1" y="4234"/>
                    <a:pt x="1478" y="4556"/>
                    <a:pt x="1755" y="4637"/>
                  </a:cubicBezTo>
                  <a:cubicBezTo>
                    <a:pt x="2309" y="4959"/>
                    <a:pt x="2447" y="6168"/>
                    <a:pt x="2678" y="8747"/>
                  </a:cubicBezTo>
                  <a:cubicBezTo>
                    <a:pt x="2770" y="9715"/>
                    <a:pt x="3093" y="11165"/>
                    <a:pt x="3417" y="11971"/>
                  </a:cubicBezTo>
                  <a:cubicBezTo>
                    <a:pt x="4109" y="13664"/>
                    <a:pt x="5816" y="15679"/>
                    <a:pt x="6740" y="15840"/>
                  </a:cubicBezTo>
                  <a:cubicBezTo>
                    <a:pt x="7063" y="15920"/>
                    <a:pt x="7386" y="16162"/>
                    <a:pt x="7478" y="16404"/>
                  </a:cubicBezTo>
                  <a:cubicBezTo>
                    <a:pt x="7663" y="17049"/>
                    <a:pt x="6047" y="19225"/>
                    <a:pt x="5447" y="19063"/>
                  </a:cubicBezTo>
                  <a:cubicBezTo>
                    <a:pt x="5309" y="19063"/>
                    <a:pt x="5170" y="19063"/>
                    <a:pt x="5124" y="19063"/>
                  </a:cubicBezTo>
                  <a:cubicBezTo>
                    <a:pt x="5078" y="19063"/>
                    <a:pt x="4847" y="19225"/>
                    <a:pt x="4847" y="19305"/>
                  </a:cubicBezTo>
                  <a:cubicBezTo>
                    <a:pt x="4893" y="19386"/>
                    <a:pt x="5263" y="19466"/>
                    <a:pt x="5493" y="19466"/>
                  </a:cubicBezTo>
                  <a:cubicBezTo>
                    <a:pt x="5770" y="19466"/>
                    <a:pt x="6232" y="19225"/>
                    <a:pt x="6601" y="19063"/>
                  </a:cubicBezTo>
                  <a:cubicBezTo>
                    <a:pt x="6970" y="18983"/>
                    <a:pt x="7063" y="19144"/>
                    <a:pt x="7247" y="19144"/>
                  </a:cubicBezTo>
                  <a:cubicBezTo>
                    <a:pt x="7432" y="19144"/>
                    <a:pt x="7617" y="19144"/>
                    <a:pt x="7709" y="19144"/>
                  </a:cubicBezTo>
                  <a:lnTo>
                    <a:pt x="7432" y="18983"/>
                  </a:lnTo>
                  <a:lnTo>
                    <a:pt x="7247" y="18821"/>
                  </a:lnTo>
                  <a:lnTo>
                    <a:pt x="7063" y="18741"/>
                  </a:lnTo>
                  <a:lnTo>
                    <a:pt x="6878" y="18660"/>
                  </a:lnTo>
                  <a:lnTo>
                    <a:pt x="7432" y="17612"/>
                  </a:lnTo>
                  <a:cubicBezTo>
                    <a:pt x="7940" y="16645"/>
                    <a:pt x="8816" y="16081"/>
                    <a:pt x="9047" y="16565"/>
                  </a:cubicBezTo>
                  <a:cubicBezTo>
                    <a:pt x="9093" y="16726"/>
                    <a:pt x="8955" y="17210"/>
                    <a:pt x="8770" y="17774"/>
                  </a:cubicBezTo>
                  <a:cubicBezTo>
                    <a:pt x="8678" y="18015"/>
                    <a:pt x="8586" y="18177"/>
                    <a:pt x="8493" y="18338"/>
                  </a:cubicBezTo>
                  <a:cubicBezTo>
                    <a:pt x="8309" y="18660"/>
                    <a:pt x="7709" y="19547"/>
                    <a:pt x="7709" y="19547"/>
                  </a:cubicBezTo>
                  <a:cubicBezTo>
                    <a:pt x="7709" y="19547"/>
                    <a:pt x="7709" y="19547"/>
                    <a:pt x="7663" y="19547"/>
                  </a:cubicBezTo>
                  <a:cubicBezTo>
                    <a:pt x="7617" y="19628"/>
                    <a:pt x="7617" y="19628"/>
                    <a:pt x="7570" y="19708"/>
                  </a:cubicBezTo>
                  <a:cubicBezTo>
                    <a:pt x="7524" y="19789"/>
                    <a:pt x="7478" y="19870"/>
                    <a:pt x="7432" y="19950"/>
                  </a:cubicBezTo>
                  <a:cubicBezTo>
                    <a:pt x="7293" y="20111"/>
                    <a:pt x="7155" y="20272"/>
                    <a:pt x="6970" y="20434"/>
                  </a:cubicBezTo>
                  <a:cubicBezTo>
                    <a:pt x="6786" y="20514"/>
                    <a:pt x="6601" y="20595"/>
                    <a:pt x="6463" y="20595"/>
                  </a:cubicBezTo>
                  <a:cubicBezTo>
                    <a:pt x="6324" y="20595"/>
                    <a:pt x="6186" y="20595"/>
                    <a:pt x="6093" y="20595"/>
                  </a:cubicBezTo>
                  <a:cubicBezTo>
                    <a:pt x="6001" y="20676"/>
                    <a:pt x="5770" y="20756"/>
                    <a:pt x="5817" y="20837"/>
                  </a:cubicBezTo>
                  <a:cubicBezTo>
                    <a:pt x="5863" y="20917"/>
                    <a:pt x="6278" y="20998"/>
                    <a:pt x="6601" y="20998"/>
                  </a:cubicBezTo>
                  <a:cubicBezTo>
                    <a:pt x="6924" y="20998"/>
                    <a:pt x="7386" y="20676"/>
                    <a:pt x="7847" y="20595"/>
                  </a:cubicBezTo>
                  <a:cubicBezTo>
                    <a:pt x="8540" y="20514"/>
                    <a:pt x="9278" y="20595"/>
                    <a:pt x="9278" y="20595"/>
                  </a:cubicBezTo>
                  <a:cubicBezTo>
                    <a:pt x="9140" y="20434"/>
                    <a:pt x="9186" y="20434"/>
                    <a:pt x="8909" y="20353"/>
                  </a:cubicBezTo>
                  <a:cubicBezTo>
                    <a:pt x="8263" y="20112"/>
                    <a:pt x="7986" y="19547"/>
                    <a:pt x="8447" y="19306"/>
                  </a:cubicBezTo>
                  <a:cubicBezTo>
                    <a:pt x="8540" y="19225"/>
                    <a:pt x="8909" y="18581"/>
                    <a:pt x="9278" y="17775"/>
                  </a:cubicBezTo>
                  <a:cubicBezTo>
                    <a:pt x="9647" y="16969"/>
                    <a:pt x="10247" y="15921"/>
                    <a:pt x="10663" y="15437"/>
                  </a:cubicBezTo>
                  <a:cubicBezTo>
                    <a:pt x="11078" y="14954"/>
                    <a:pt x="11909" y="13423"/>
                    <a:pt x="12509" y="12052"/>
                  </a:cubicBezTo>
                  <a:cubicBezTo>
                    <a:pt x="13201" y="10440"/>
                    <a:pt x="13663" y="9715"/>
                    <a:pt x="14540" y="8829"/>
                  </a:cubicBezTo>
                  <a:cubicBezTo>
                    <a:pt x="14724" y="8667"/>
                    <a:pt x="15001" y="8426"/>
                    <a:pt x="15186" y="8506"/>
                  </a:cubicBezTo>
                  <a:cubicBezTo>
                    <a:pt x="15878" y="8587"/>
                    <a:pt x="15786" y="8103"/>
                    <a:pt x="17909" y="8426"/>
                  </a:cubicBezTo>
                  <a:cubicBezTo>
                    <a:pt x="18509" y="8506"/>
                    <a:pt x="19201" y="8426"/>
                    <a:pt x="19801" y="8345"/>
                  </a:cubicBezTo>
                  <a:cubicBezTo>
                    <a:pt x="20216" y="8345"/>
                    <a:pt x="20678" y="8506"/>
                    <a:pt x="21001" y="8103"/>
                  </a:cubicBezTo>
                  <a:cubicBezTo>
                    <a:pt x="21555" y="7459"/>
                    <a:pt x="19155" y="7459"/>
                    <a:pt x="19063" y="7539"/>
                  </a:cubicBezTo>
                  <a:cubicBezTo>
                    <a:pt x="18647" y="7539"/>
                    <a:pt x="18186" y="7539"/>
                    <a:pt x="17770" y="7539"/>
                  </a:cubicBezTo>
                  <a:cubicBezTo>
                    <a:pt x="17632" y="7539"/>
                    <a:pt x="17170" y="7297"/>
                    <a:pt x="16986" y="7297"/>
                  </a:cubicBezTo>
                  <a:cubicBezTo>
                    <a:pt x="17447" y="7056"/>
                    <a:pt x="18232" y="6975"/>
                    <a:pt x="18509" y="6894"/>
                  </a:cubicBezTo>
                  <a:cubicBezTo>
                    <a:pt x="19155" y="6572"/>
                    <a:pt x="19801" y="6411"/>
                    <a:pt x="20447" y="6088"/>
                  </a:cubicBezTo>
                  <a:cubicBezTo>
                    <a:pt x="20586" y="6008"/>
                    <a:pt x="21140" y="5847"/>
                    <a:pt x="21093" y="5524"/>
                  </a:cubicBezTo>
                  <a:cubicBezTo>
                    <a:pt x="21001" y="5121"/>
                    <a:pt x="20124" y="5524"/>
                    <a:pt x="19986" y="5524"/>
                  </a:cubicBezTo>
                  <a:cubicBezTo>
                    <a:pt x="19155" y="5846"/>
                    <a:pt x="17632" y="5927"/>
                    <a:pt x="16801" y="6249"/>
                  </a:cubicBezTo>
                  <a:cubicBezTo>
                    <a:pt x="17124" y="6008"/>
                    <a:pt x="18047" y="5685"/>
                    <a:pt x="18416" y="5443"/>
                  </a:cubicBezTo>
                  <a:cubicBezTo>
                    <a:pt x="20863" y="3831"/>
                    <a:pt x="21555" y="3186"/>
                    <a:pt x="20817" y="3105"/>
                  </a:cubicBezTo>
                  <a:lnTo>
                    <a:pt x="20817" y="3105"/>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1" name="Shape">
              <a:extLst>
                <a:ext uri="{FF2B5EF4-FFF2-40B4-BE49-F238E27FC236}">
                  <a16:creationId xmlns:a16="http://schemas.microsoft.com/office/drawing/2014/main" id="{749E8BCE-D9C8-1643-A399-E04B59E71FC4}"/>
                </a:ext>
              </a:extLst>
            </p:cNvPr>
            <p:cNvSpPr/>
            <p:nvPr/>
          </p:nvSpPr>
          <p:spPr>
            <a:xfrm>
              <a:off x="3390204" y="55067200"/>
              <a:ext cx="580702" cy="329607"/>
            </a:xfrm>
            <a:custGeom>
              <a:avLst/>
              <a:gdLst/>
              <a:ahLst/>
              <a:cxnLst>
                <a:cxn ang="0">
                  <a:pos x="wd2" y="hd2"/>
                </a:cxn>
                <a:cxn ang="5400000">
                  <a:pos x="wd2" y="hd2"/>
                </a:cxn>
                <a:cxn ang="10800000">
                  <a:pos x="wd2" y="hd2"/>
                </a:cxn>
                <a:cxn ang="16200000">
                  <a:pos x="wd2" y="hd2"/>
                </a:cxn>
              </a:cxnLst>
              <a:rect l="0" t="0" r="r" b="b"/>
              <a:pathLst>
                <a:path w="21104" h="20995" extrusionOk="0">
                  <a:moveTo>
                    <a:pt x="20817" y="3116"/>
                  </a:moveTo>
                  <a:cubicBezTo>
                    <a:pt x="20678" y="3116"/>
                    <a:pt x="19432" y="3521"/>
                    <a:pt x="18140" y="4168"/>
                  </a:cubicBezTo>
                  <a:cubicBezTo>
                    <a:pt x="16801" y="4815"/>
                    <a:pt x="15278" y="5300"/>
                    <a:pt x="14770" y="5300"/>
                  </a:cubicBezTo>
                  <a:cubicBezTo>
                    <a:pt x="14217" y="5300"/>
                    <a:pt x="12278" y="4815"/>
                    <a:pt x="10478" y="4168"/>
                  </a:cubicBezTo>
                  <a:cubicBezTo>
                    <a:pt x="7386" y="3035"/>
                    <a:pt x="7109" y="2954"/>
                    <a:pt x="6509" y="1822"/>
                  </a:cubicBezTo>
                  <a:cubicBezTo>
                    <a:pt x="5309" y="-524"/>
                    <a:pt x="3463" y="-605"/>
                    <a:pt x="2401" y="1579"/>
                  </a:cubicBezTo>
                  <a:cubicBezTo>
                    <a:pt x="2078" y="2226"/>
                    <a:pt x="1847" y="2955"/>
                    <a:pt x="1570" y="3197"/>
                  </a:cubicBezTo>
                  <a:cubicBezTo>
                    <a:pt x="1340" y="3440"/>
                    <a:pt x="-45" y="4087"/>
                    <a:pt x="1" y="4168"/>
                  </a:cubicBezTo>
                  <a:cubicBezTo>
                    <a:pt x="1" y="4249"/>
                    <a:pt x="1478" y="4573"/>
                    <a:pt x="1755" y="4654"/>
                  </a:cubicBezTo>
                  <a:cubicBezTo>
                    <a:pt x="2309" y="4977"/>
                    <a:pt x="2447" y="6191"/>
                    <a:pt x="2678" y="8780"/>
                  </a:cubicBezTo>
                  <a:cubicBezTo>
                    <a:pt x="2770" y="9750"/>
                    <a:pt x="3093" y="11206"/>
                    <a:pt x="3417" y="12015"/>
                  </a:cubicBezTo>
                  <a:cubicBezTo>
                    <a:pt x="4109" y="13714"/>
                    <a:pt x="5817" y="15737"/>
                    <a:pt x="6740" y="15898"/>
                  </a:cubicBezTo>
                  <a:cubicBezTo>
                    <a:pt x="7063" y="15979"/>
                    <a:pt x="7386" y="16222"/>
                    <a:pt x="7478" y="16465"/>
                  </a:cubicBezTo>
                  <a:cubicBezTo>
                    <a:pt x="7663" y="17112"/>
                    <a:pt x="6047" y="19296"/>
                    <a:pt x="5447" y="19134"/>
                  </a:cubicBezTo>
                  <a:cubicBezTo>
                    <a:pt x="5309" y="19134"/>
                    <a:pt x="5170" y="19134"/>
                    <a:pt x="5124" y="19134"/>
                  </a:cubicBezTo>
                  <a:cubicBezTo>
                    <a:pt x="5032" y="19215"/>
                    <a:pt x="4847" y="19296"/>
                    <a:pt x="4847" y="19377"/>
                  </a:cubicBezTo>
                  <a:cubicBezTo>
                    <a:pt x="4893" y="19458"/>
                    <a:pt x="5263" y="19539"/>
                    <a:pt x="5493" y="19458"/>
                  </a:cubicBezTo>
                  <a:cubicBezTo>
                    <a:pt x="5724" y="19377"/>
                    <a:pt x="6232" y="19215"/>
                    <a:pt x="6601" y="19053"/>
                  </a:cubicBezTo>
                  <a:cubicBezTo>
                    <a:pt x="6970" y="18972"/>
                    <a:pt x="7063" y="19134"/>
                    <a:pt x="7247" y="19134"/>
                  </a:cubicBezTo>
                  <a:cubicBezTo>
                    <a:pt x="7432" y="19134"/>
                    <a:pt x="7617" y="19134"/>
                    <a:pt x="7709" y="19134"/>
                  </a:cubicBezTo>
                  <a:lnTo>
                    <a:pt x="7432" y="18972"/>
                  </a:lnTo>
                  <a:lnTo>
                    <a:pt x="7247" y="18810"/>
                  </a:lnTo>
                  <a:lnTo>
                    <a:pt x="7063" y="18729"/>
                  </a:lnTo>
                  <a:lnTo>
                    <a:pt x="6878" y="18648"/>
                  </a:lnTo>
                  <a:lnTo>
                    <a:pt x="7432" y="17597"/>
                  </a:lnTo>
                  <a:cubicBezTo>
                    <a:pt x="7940" y="16626"/>
                    <a:pt x="8817" y="16060"/>
                    <a:pt x="9047" y="16545"/>
                  </a:cubicBezTo>
                  <a:cubicBezTo>
                    <a:pt x="9093" y="16707"/>
                    <a:pt x="8955" y="17192"/>
                    <a:pt x="8770" y="17759"/>
                  </a:cubicBezTo>
                  <a:cubicBezTo>
                    <a:pt x="8678" y="18001"/>
                    <a:pt x="8586" y="18163"/>
                    <a:pt x="8493" y="18325"/>
                  </a:cubicBezTo>
                  <a:cubicBezTo>
                    <a:pt x="8309" y="18649"/>
                    <a:pt x="7709" y="19539"/>
                    <a:pt x="7709" y="19539"/>
                  </a:cubicBezTo>
                  <a:cubicBezTo>
                    <a:pt x="7709" y="19539"/>
                    <a:pt x="7709" y="19539"/>
                    <a:pt x="7663" y="19539"/>
                  </a:cubicBezTo>
                  <a:cubicBezTo>
                    <a:pt x="7617" y="19620"/>
                    <a:pt x="7617" y="19620"/>
                    <a:pt x="7570" y="19701"/>
                  </a:cubicBezTo>
                  <a:cubicBezTo>
                    <a:pt x="7524" y="19782"/>
                    <a:pt x="7478" y="19863"/>
                    <a:pt x="7432" y="19943"/>
                  </a:cubicBezTo>
                  <a:cubicBezTo>
                    <a:pt x="7293" y="20105"/>
                    <a:pt x="7155" y="20267"/>
                    <a:pt x="6970" y="20429"/>
                  </a:cubicBezTo>
                  <a:cubicBezTo>
                    <a:pt x="6786" y="20510"/>
                    <a:pt x="6601" y="20591"/>
                    <a:pt x="6463" y="20591"/>
                  </a:cubicBezTo>
                  <a:cubicBezTo>
                    <a:pt x="6324" y="20591"/>
                    <a:pt x="6186" y="20591"/>
                    <a:pt x="6093" y="20591"/>
                  </a:cubicBezTo>
                  <a:cubicBezTo>
                    <a:pt x="6001" y="20591"/>
                    <a:pt x="5770" y="20752"/>
                    <a:pt x="5817" y="20833"/>
                  </a:cubicBezTo>
                  <a:cubicBezTo>
                    <a:pt x="5863" y="20914"/>
                    <a:pt x="6278" y="20995"/>
                    <a:pt x="6601" y="20995"/>
                  </a:cubicBezTo>
                  <a:cubicBezTo>
                    <a:pt x="6924" y="20995"/>
                    <a:pt x="7386" y="20671"/>
                    <a:pt x="7847" y="20591"/>
                  </a:cubicBezTo>
                  <a:cubicBezTo>
                    <a:pt x="8540" y="20510"/>
                    <a:pt x="9278" y="20591"/>
                    <a:pt x="9278" y="20591"/>
                  </a:cubicBezTo>
                  <a:cubicBezTo>
                    <a:pt x="9140" y="20429"/>
                    <a:pt x="9186" y="20429"/>
                    <a:pt x="8909" y="20348"/>
                  </a:cubicBezTo>
                  <a:cubicBezTo>
                    <a:pt x="8263" y="20105"/>
                    <a:pt x="7986" y="19539"/>
                    <a:pt x="8447" y="19296"/>
                  </a:cubicBezTo>
                  <a:cubicBezTo>
                    <a:pt x="8540" y="19216"/>
                    <a:pt x="8909" y="18568"/>
                    <a:pt x="9278" y="17760"/>
                  </a:cubicBezTo>
                  <a:cubicBezTo>
                    <a:pt x="9601" y="16951"/>
                    <a:pt x="10247" y="15899"/>
                    <a:pt x="10663" y="15414"/>
                  </a:cubicBezTo>
                  <a:cubicBezTo>
                    <a:pt x="11078" y="14928"/>
                    <a:pt x="11909" y="13391"/>
                    <a:pt x="12509" y="12016"/>
                  </a:cubicBezTo>
                  <a:cubicBezTo>
                    <a:pt x="13201" y="10398"/>
                    <a:pt x="13663" y="9670"/>
                    <a:pt x="14540" y="8780"/>
                  </a:cubicBezTo>
                  <a:cubicBezTo>
                    <a:pt x="14724" y="8618"/>
                    <a:pt x="15001" y="8375"/>
                    <a:pt x="15186" y="8456"/>
                  </a:cubicBezTo>
                  <a:cubicBezTo>
                    <a:pt x="15878" y="8537"/>
                    <a:pt x="15786" y="8052"/>
                    <a:pt x="17909" y="8375"/>
                  </a:cubicBezTo>
                  <a:cubicBezTo>
                    <a:pt x="18509" y="8456"/>
                    <a:pt x="19201" y="8375"/>
                    <a:pt x="19801" y="8294"/>
                  </a:cubicBezTo>
                  <a:cubicBezTo>
                    <a:pt x="20217" y="8294"/>
                    <a:pt x="20678" y="8456"/>
                    <a:pt x="21001" y="8052"/>
                  </a:cubicBezTo>
                  <a:cubicBezTo>
                    <a:pt x="21555" y="7405"/>
                    <a:pt x="19155" y="7405"/>
                    <a:pt x="19063" y="7485"/>
                  </a:cubicBezTo>
                  <a:cubicBezTo>
                    <a:pt x="18647" y="7485"/>
                    <a:pt x="18186" y="7485"/>
                    <a:pt x="17770" y="7485"/>
                  </a:cubicBezTo>
                  <a:cubicBezTo>
                    <a:pt x="17632" y="7485"/>
                    <a:pt x="17170" y="7243"/>
                    <a:pt x="16986" y="7243"/>
                  </a:cubicBezTo>
                  <a:cubicBezTo>
                    <a:pt x="17447" y="7000"/>
                    <a:pt x="18232" y="6919"/>
                    <a:pt x="18509" y="6838"/>
                  </a:cubicBezTo>
                  <a:cubicBezTo>
                    <a:pt x="19155" y="6515"/>
                    <a:pt x="19801" y="6353"/>
                    <a:pt x="20447" y="6029"/>
                  </a:cubicBezTo>
                  <a:cubicBezTo>
                    <a:pt x="20586" y="5949"/>
                    <a:pt x="21140" y="5787"/>
                    <a:pt x="21093" y="5463"/>
                  </a:cubicBezTo>
                  <a:cubicBezTo>
                    <a:pt x="21001" y="5059"/>
                    <a:pt x="20124" y="5463"/>
                    <a:pt x="19986" y="5463"/>
                  </a:cubicBezTo>
                  <a:cubicBezTo>
                    <a:pt x="19155" y="5787"/>
                    <a:pt x="17632" y="5868"/>
                    <a:pt x="16801" y="6191"/>
                  </a:cubicBezTo>
                  <a:cubicBezTo>
                    <a:pt x="17124" y="5949"/>
                    <a:pt x="18047" y="5625"/>
                    <a:pt x="18417" y="5382"/>
                  </a:cubicBezTo>
                  <a:cubicBezTo>
                    <a:pt x="20909" y="3925"/>
                    <a:pt x="21555" y="3278"/>
                    <a:pt x="20817" y="3116"/>
                  </a:cubicBezTo>
                  <a:lnTo>
                    <a:pt x="20817" y="3116"/>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2" name="Shape">
              <a:extLst>
                <a:ext uri="{FF2B5EF4-FFF2-40B4-BE49-F238E27FC236}">
                  <a16:creationId xmlns:a16="http://schemas.microsoft.com/office/drawing/2014/main" id="{F066713D-F45C-2942-A461-BDB01EC5571F}"/>
                </a:ext>
              </a:extLst>
            </p:cNvPr>
            <p:cNvSpPr/>
            <p:nvPr/>
          </p:nvSpPr>
          <p:spPr>
            <a:xfrm>
              <a:off x="2323404" y="49047400"/>
              <a:ext cx="1201720" cy="667174"/>
            </a:xfrm>
            <a:custGeom>
              <a:avLst/>
              <a:gdLst/>
              <a:ahLst/>
              <a:cxnLst>
                <a:cxn ang="0">
                  <a:pos x="wd2" y="hd2"/>
                </a:cxn>
                <a:cxn ang="5400000">
                  <a:pos x="wd2" y="hd2"/>
                </a:cxn>
                <a:cxn ang="10800000">
                  <a:pos x="wd2" y="hd2"/>
                </a:cxn>
                <a:cxn ang="16200000">
                  <a:pos x="wd2" y="hd2"/>
                </a:cxn>
              </a:cxnLst>
              <a:rect l="0" t="0" r="r" b="b"/>
              <a:pathLst>
                <a:path w="21158" h="20897" extrusionOk="0">
                  <a:moveTo>
                    <a:pt x="475" y="47"/>
                  </a:moveTo>
                  <a:cubicBezTo>
                    <a:pt x="-241" y="47"/>
                    <a:pt x="363" y="803"/>
                    <a:pt x="2800" y="2871"/>
                  </a:cubicBezTo>
                  <a:cubicBezTo>
                    <a:pt x="3180" y="3190"/>
                    <a:pt x="4030" y="3707"/>
                    <a:pt x="4365" y="4025"/>
                  </a:cubicBezTo>
                  <a:cubicBezTo>
                    <a:pt x="3560" y="3548"/>
                    <a:pt x="2062" y="3110"/>
                    <a:pt x="1257" y="2633"/>
                  </a:cubicBezTo>
                  <a:cubicBezTo>
                    <a:pt x="1123" y="2553"/>
                    <a:pt x="274" y="1996"/>
                    <a:pt x="184" y="2394"/>
                  </a:cubicBezTo>
                  <a:cubicBezTo>
                    <a:pt x="72" y="2752"/>
                    <a:pt x="654" y="3030"/>
                    <a:pt x="765" y="3110"/>
                  </a:cubicBezTo>
                  <a:cubicBezTo>
                    <a:pt x="1369" y="3548"/>
                    <a:pt x="2018" y="3826"/>
                    <a:pt x="2621" y="4264"/>
                  </a:cubicBezTo>
                  <a:cubicBezTo>
                    <a:pt x="2912" y="4462"/>
                    <a:pt x="3650" y="4701"/>
                    <a:pt x="4097" y="4980"/>
                  </a:cubicBezTo>
                  <a:cubicBezTo>
                    <a:pt x="3918" y="4940"/>
                    <a:pt x="3449" y="5099"/>
                    <a:pt x="3315" y="5059"/>
                  </a:cubicBezTo>
                  <a:cubicBezTo>
                    <a:pt x="2890" y="4940"/>
                    <a:pt x="2442" y="4900"/>
                    <a:pt x="2040" y="4781"/>
                  </a:cubicBezTo>
                  <a:cubicBezTo>
                    <a:pt x="1951" y="4741"/>
                    <a:pt x="-442" y="4264"/>
                    <a:pt x="72" y="5019"/>
                  </a:cubicBezTo>
                  <a:cubicBezTo>
                    <a:pt x="363" y="5457"/>
                    <a:pt x="810" y="5377"/>
                    <a:pt x="1257" y="5497"/>
                  </a:cubicBezTo>
                  <a:cubicBezTo>
                    <a:pt x="1861" y="5656"/>
                    <a:pt x="2510" y="5894"/>
                    <a:pt x="3136" y="5934"/>
                  </a:cubicBezTo>
                  <a:cubicBezTo>
                    <a:pt x="5238" y="6054"/>
                    <a:pt x="5126" y="6491"/>
                    <a:pt x="5819" y="6571"/>
                  </a:cubicBezTo>
                  <a:cubicBezTo>
                    <a:pt x="6020" y="6611"/>
                    <a:pt x="6288" y="6849"/>
                    <a:pt x="6445" y="7048"/>
                  </a:cubicBezTo>
                  <a:cubicBezTo>
                    <a:pt x="7272" y="8122"/>
                    <a:pt x="7675" y="8918"/>
                    <a:pt x="8278" y="10708"/>
                  </a:cubicBezTo>
                  <a:cubicBezTo>
                    <a:pt x="8793" y="12219"/>
                    <a:pt x="9531" y="13930"/>
                    <a:pt x="9911" y="14527"/>
                  </a:cubicBezTo>
                  <a:cubicBezTo>
                    <a:pt x="10291" y="15123"/>
                    <a:pt x="10850" y="16317"/>
                    <a:pt x="11163" y="17152"/>
                  </a:cubicBezTo>
                  <a:cubicBezTo>
                    <a:pt x="11454" y="18027"/>
                    <a:pt x="11767" y="18783"/>
                    <a:pt x="11878" y="18862"/>
                  </a:cubicBezTo>
                  <a:cubicBezTo>
                    <a:pt x="12303" y="19181"/>
                    <a:pt x="11990" y="19658"/>
                    <a:pt x="11342" y="19777"/>
                  </a:cubicBezTo>
                  <a:cubicBezTo>
                    <a:pt x="11074" y="19817"/>
                    <a:pt x="11118" y="19857"/>
                    <a:pt x="10984" y="19976"/>
                  </a:cubicBezTo>
                  <a:cubicBezTo>
                    <a:pt x="10984" y="19976"/>
                    <a:pt x="11722" y="19976"/>
                    <a:pt x="12393" y="20215"/>
                  </a:cubicBezTo>
                  <a:cubicBezTo>
                    <a:pt x="12862" y="20374"/>
                    <a:pt x="13287" y="20812"/>
                    <a:pt x="13623" y="20851"/>
                  </a:cubicBezTo>
                  <a:cubicBezTo>
                    <a:pt x="13958" y="20891"/>
                    <a:pt x="14383" y="20931"/>
                    <a:pt x="14405" y="20851"/>
                  </a:cubicBezTo>
                  <a:cubicBezTo>
                    <a:pt x="14428" y="20772"/>
                    <a:pt x="14204" y="20613"/>
                    <a:pt x="14137" y="20533"/>
                  </a:cubicBezTo>
                  <a:cubicBezTo>
                    <a:pt x="14070" y="20454"/>
                    <a:pt x="13936" y="20454"/>
                    <a:pt x="13801" y="20454"/>
                  </a:cubicBezTo>
                  <a:cubicBezTo>
                    <a:pt x="13645" y="20454"/>
                    <a:pt x="13466" y="20374"/>
                    <a:pt x="13310" y="20215"/>
                  </a:cubicBezTo>
                  <a:cubicBezTo>
                    <a:pt x="13153" y="20056"/>
                    <a:pt x="12974" y="19857"/>
                    <a:pt x="12862" y="19658"/>
                  </a:cubicBezTo>
                  <a:cubicBezTo>
                    <a:pt x="12818" y="19579"/>
                    <a:pt x="12773" y="19459"/>
                    <a:pt x="12728" y="19380"/>
                  </a:cubicBezTo>
                  <a:cubicBezTo>
                    <a:pt x="12683" y="19300"/>
                    <a:pt x="12661" y="19221"/>
                    <a:pt x="12639" y="19181"/>
                  </a:cubicBezTo>
                  <a:cubicBezTo>
                    <a:pt x="12616" y="19181"/>
                    <a:pt x="12594" y="19141"/>
                    <a:pt x="12594" y="19141"/>
                  </a:cubicBezTo>
                  <a:cubicBezTo>
                    <a:pt x="12594" y="19141"/>
                    <a:pt x="12057" y="18186"/>
                    <a:pt x="11878" y="17789"/>
                  </a:cubicBezTo>
                  <a:cubicBezTo>
                    <a:pt x="11789" y="17629"/>
                    <a:pt x="11700" y="17431"/>
                    <a:pt x="11610" y="17192"/>
                  </a:cubicBezTo>
                  <a:cubicBezTo>
                    <a:pt x="11431" y="16635"/>
                    <a:pt x="11342" y="16078"/>
                    <a:pt x="11387" y="15959"/>
                  </a:cubicBezTo>
                  <a:cubicBezTo>
                    <a:pt x="11633" y="15521"/>
                    <a:pt x="12460" y="16237"/>
                    <a:pt x="12929" y="17351"/>
                  </a:cubicBezTo>
                  <a:lnTo>
                    <a:pt x="13421" y="18544"/>
                  </a:lnTo>
                  <a:lnTo>
                    <a:pt x="13242" y="18624"/>
                  </a:lnTo>
                  <a:lnTo>
                    <a:pt x="13064" y="18703"/>
                  </a:lnTo>
                  <a:lnTo>
                    <a:pt x="12885" y="18823"/>
                  </a:lnTo>
                  <a:lnTo>
                    <a:pt x="12616" y="18982"/>
                  </a:lnTo>
                  <a:cubicBezTo>
                    <a:pt x="12706" y="18982"/>
                    <a:pt x="12907" y="18982"/>
                    <a:pt x="13086" y="19022"/>
                  </a:cubicBezTo>
                  <a:cubicBezTo>
                    <a:pt x="13265" y="19101"/>
                    <a:pt x="13377" y="18942"/>
                    <a:pt x="13734" y="19101"/>
                  </a:cubicBezTo>
                  <a:cubicBezTo>
                    <a:pt x="14070" y="19260"/>
                    <a:pt x="14539" y="19618"/>
                    <a:pt x="14785" y="19698"/>
                  </a:cubicBezTo>
                  <a:cubicBezTo>
                    <a:pt x="15054" y="19738"/>
                    <a:pt x="15411" y="19817"/>
                    <a:pt x="15434" y="19698"/>
                  </a:cubicBezTo>
                  <a:cubicBezTo>
                    <a:pt x="15479" y="19618"/>
                    <a:pt x="15255" y="19459"/>
                    <a:pt x="15188" y="19380"/>
                  </a:cubicBezTo>
                  <a:cubicBezTo>
                    <a:pt x="15121" y="19300"/>
                    <a:pt x="15009" y="19260"/>
                    <a:pt x="14852" y="19260"/>
                  </a:cubicBezTo>
                  <a:cubicBezTo>
                    <a:pt x="14249" y="19260"/>
                    <a:pt x="12773" y="16794"/>
                    <a:pt x="12997" y="16157"/>
                  </a:cubicBezTo>
                  <a:cubicBezTo>
                    <a:pt x="13086" y="15919"/>
                    <a:pt x="13421" y="15720"/>
                    <a:pt x="13734" y="15720"/>
                  </a:cubicBezTo>
                  <a:cubicBezTo>
                    <a:pt x="14674" y="15720"/>
                    <a:pt x="16485" y="14009"/>
                    <a:pt x="17267" y="12418"/>
                  </a:cubicBezTo>
                  <a:cubicBezTo>
                    <a:pt x="17647" y="11623"/>
                    <a:pt x="18095" y="10230"/>
                    <a:pt x="18206" y="9276"/>
                  </a:cubicBezTo>
                  <a:cubicBezTo>
                    <a:pt x="18587" y="6690"/>
                    <a:pt x="18810" y="5497"/>
                    <a:pt x="19392" y="5258"/>
                  </a:cubicBezTo>
                  <a:cubicBezTo>
                    <a:pt x="19638" y="5139"/>
                    <a:pt x="21136" y="5179"/>
                    <a:pt x="21158" y="5059"/>
                  </a:cubicBezTo>
                  <a:cubicBezTo>
                    <a:pt x="21158" y="4940"/>
                    <a:pt x="19861" y="4025"/>
                    <a:pt x="19638" y="3746"/>
                  </a:cubicBezTo>
                  <a:cubicBezTo>
                    <a:pt x="19392" y="3428"/>
                    <a:pt x="19168" y="2633"/>
                    <a:pt x="18900" y="1956"/>
                  </a:cubicBezTo>
                  <a:cubicBezTo>
                    <a:pt x="17960" y="-430"/>
                    <a:pt x="16127" y="-669"/>
                    <a:pt x="14785" y="1439"/>
                  </a:cubicBezTo>
                  <a:cubicBezTo>
                    <a:pt x="14137" y="2474"/>
                    <a:pt x="13869" y="2553"/>
                    <a:pt x="10716" y="3070"/>
                  </a:cubicBezTo>
                  <a:cubicBezTo>
                    <a:pt x="8860" y="3349"/>
                    <a:pt x="6915" y="3508"/>
                    <a:pt x="6378" y="3388"/>
                  </a:cubicBezTo>
                  <a:cubicBezTo>
                    <a:pt x="5841" y="3269"/>
                    <a:pt x="4365" y="2434"/>
                    <a:pt x="3091" y="1559"/>
                  </a:cubicBezTo>
                  <a:cubicBezTo>
                    <a:pt x="1816" y="723"/>
                    <a:pt x="631" y="47"/>
                    <a:pt x="475" y="47"/>
                  </a:cubicBezTo>
                  <a:lnTo>
                    <a:pt x="475" y="47"/>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3" name="Shape">
              <a:extLst>
                <a:ext uri="{FF2B5EF4-FFF2-40B4-BE49-F238E27FC236}">
                  <a16:creationId xmlns:a16="http://schemas.microsoft.com/office/drawing/2014/main" id="{72BE8BC5-6102-3C41-A304-7068015122AF}"/>
                </a:ext>
              </a:extLst>
            </p:cNvPr>
            <p:cNvSpPr/>
            <p:nvPr/>
          </p:nvSpPr>
          <p:spPr>
            <a:xfrm>
              <a:off x="7162104" y="54368700"/>
              <a:ext cx="961736" cy="546760"/>
            </a:xfrm>
            <a:custGeom>
              <a:avLst/>
              <a:gdLst/>
              <a:ahLst/>
              <a:cxnLst>
                <a:cxn ang="0">
                  <a:pos x="wd2" y="hd2"/>
                </a:cxn>
                <a:cxn ang="5400000">
                  <a:pos x="wd2" y="hd2"/>
                </a:cxn>
                <a:cxn ang="10800000">
                  <a:pos x="wd2" y="hd2"/>
                </a:cxn>
                <a:cxn ang="16200000">
                  <a:pos x="wd2" y="hd2"/>
                </a:cxn>
              </a:cxnLst>
              <a:rect l="0" t="0" r="r" b="b"/>
              <a:pathLst>
                <a:path w="21161" h="20944" extrusionOk="0">
                  <a:moveTo>
                    <a:pt x="260" y="4160"/>
                  </a:moveTo>
                  <a:cubicBezTo>
                    <a:pt x="-439" y="4355"/>
                    <a:pt x="232" y="4890"/>
                    <a:pt x="2802" y="6301"/>
                  </a:cubicBezTo>
                  <a:cubicBezTo>
                    <a:pt x="3194" y="6495"/>
                    <a:pt x="4088" y="6787"/>
                    <a:pt x="4423" y="6982"/>
                  </a:cubicBezTo>
                  <a:cubicBezTo>
                    <a:pt x="3585" y="6690"/>
                    <a:pt x="2076" y="6690"/>
                    <a:pt x="1238" y="6446"/>
                  </a:cubicBezTo>
                  <a:cubicBezTo>
                    <a:pt x="1098" y="6398"/>
                    <a:pt x="232" y="6106"/>
                    <a:pt x="148" y="6495"/>
                  </a:cubicBezTo>
                  <a:cubicBezTo>
                    <a:pt x="64" y="6884"/>
                    <a:pt x="651" y="6982"/>
                    <a:pt x="790" y="7030"/>
                  </a:cubicBezTo>
                  <a:cubicBezTo>
                    <a:pt x="1433" y="7274"/>
                    <a:pt x="2076" y="7419"/>
                    <a:pt x="2719" y="7663"/>
                  </a:cubicBezTo>
                  <a:cubicBezTo>
                    <a:pt x="3026" y="7760"/>
                    <a:pt x="3780" y="7809"/>
                    <a:pt x="4255" y="8003"/>
                  </a:cubicBezTo>
                  <a:cubicBezTo>
                    <a:pt x="4060" y="8052"/>
                    <a:pt x="3641" y="8295"/>
                    <a:pt x="3473" y="8295"/>
                  </a:cubicBezTo>
                  <a:cubicBezTo>
                    <a:pt x="3054" y="8295"/>
                    <a:pt x="2607" y="8344"/>
                    <a:pt x="2188" y="8344"/>
                  </a:cubicBezTo>
                  <a:cubicBezTo>
                    <a:pt x="2104" y="8344"/>
                    <a:pt x="-327" y="8490"/>
                    <a:pt x="260" y="9074"/>
                  </a:cubicBezTo>
                  <a:cubicBezTo>
                    <a:pt x="595" y="9414"/>
                    <a:pt x="1014" y="9219"/>
                    <a:pt x="1461" y="9219"/>
                  </a:cubicBezTo>
                  <a:cubicBezTo>
                    <a:pt x="2076" y="9219"/>
                    <a:pt x="2746" y="9268"/>
                    <a:pt x="3361" y="9171"/>
                  </a:cubicBezTo>
                  <a:cubicBezTo>
                    <a:pt x="5457" y="8733"/>
                    <a:pt x="5373" y="9219"/>
                    <a:pt x="6072" y="9122"/>
                  </a:cubicBezTo>
                  <a:cubicBezTo>
                    <a:pt x="6267" y="9073"/>
                    <a:pt x="6547" y="9268"/>
                    <a:pt x="6714" y="9414"/>
                  </a:cubicBezTo>
                  <a:cubicBezTo>
                    <a:pt x="7609" y="10241"/>
                    <a:pt x="8084" y="10922"/>
                    <a:pt x="8838" y="12479"/>
                  </a:cubicBezTo>
                  <a:cubicBezTo>
                    <a:pt x="9453" y="13792"/>
                    <a:pt x="10347" y="15300"/>
                    <a:pt x="10766" y="15738"/>
                  </a:cubicBezTo>
                  <a:cubicBezTo>
                    <a:pt x="11213" y="16225"/>
                    <a:pt x="11856" y="17198"/>
                    <a:pt x="12219" y="17976"/>
                  </a:cubicBezTo>
                  <a:cubicBezTo>
                    <a:pt x="12582" y="18755"/>
                    <a:pt x="12974" y="19387"/>
                    <a:pt x="13057" y="19436"/>
                  </a:cubicBezTo>
                  <a:cubicBezTo>
                    <a:pt x="13505" y="19630"/>
                    <a:pt x="13253" y="20214"/>
                    <a:pt x="12610" y="20457"/>
                  </a:cubicBezTo>
                  <a:cubicBezTo>
                    <a:pt x="12331" y="20555"/>
                    <a:pt x="12415" y="20603"/>
                    <a:pt x="12275" y="20749"/>
                  </a:cubicBezTo>
                  <a:cubicBezTo>
                    <a:pt x="12275" y="20749"/>
                    <a:pt x="13002" y="20555"/>
                    <a:pt x="13672" y="20603"/>
                  </a:cubicBezTo>
                  <a:cubicBezTo>
                    <a:pt x="14147" y="20652"/>
                    <a:pt x="14594" y="20944"/>
                    <a:pt x="14930" y="20944"/>
                  </a:cubicBezTo>
                  <a:cubicBezTo>
                    <a:pt x="15265" y="20895"/>
                    <a:pt x="15684" y="20847"/>
                    <a:pt x="15712" y="20749"/>
                  </a:cubicBezTo>
                  <a:cubicBezTo>
                    <a:pt x="15740" y="20652"/>
                    <a:pt x="15489" y="20555"/>
                    <a:pt x="15433" y="20506"/>
                  </a:cubicBezTo>
                  <a:cubicBezTo>
                    <a:pt x="15349" y="20458"/>
                    <a:pt x="15237" y="20458"/>
                    <a:pt x="15097" y="20506"/>
                  </a:cubicBezTo>
                  <a:cubicBezTo>
                    <a:pt x="14958" y="20555"/>
                    <a:pt x="14762" y="20506"/>
                    <a:pt x="14594" y="20409"/>
                  </a:cubicBezTo>
                  <a:cubicBezTo>
                    <a:pt x="14427" y="20311"/>
                    <a:pt x="14231" y="20166"/>
                    <a:pt x="14119" y="19971"/>
                  </a:cubicBezTo>
                  <a:cubicBezTo>
                    <a:pt x="14063" y="19874"/>
                    <a:pt x="14008" y="19825"/>
                    <a:pt x="13980" y="19776"/>
                  </a:cubicBezTo>
                  <a:cubicBezTo>
                    <a:pt x="13952" y="19728"/>
                    <a:pt x="13896" y="19631"/>
                    <a:pt x="13868" y="19582"/>
                  </a:cubicBezTo>
                  <a:cubicBezTo>
                    <a:pt x="13840" y="19582"/>
                    <a:pt x="13840" y="19582"/>
                    <a:pt x="13840" y="19582"/>
                  </a:cubicBezTo>
                  <a:cubicBezTo>
                    <a:pt x="13840" y="19582"/>
                    <a:pt x="13225" y="18804"/>
                    <a:pt x="13030" y="18463"/>
                  </a:cubicBezTo>
                  <a:cubicBezTo>
                    <a:pt x="12918" y="18317"/>
                    <a:pt x="12806" y="18171"/>
                    <a:pt x="12722" y="17928"/>
                  </a:cubicBezTo>
                  <a:cubicBezTo>
                    <a:pt x="12499" y="17441"/>
                    <a:pt x="12359" y="16906"/>
                    <a:pt x="12415" y="16760"/>
                  </a:cubicBezTo>
                  <a:cubicBezTo>
                    <a:pt x="12638" y="16274"/>
                    <a:pt x="13505" y="16760"/>
                    <a:pt x="14035" y="17733"/>
                  </a:cubicBezTo>
                  <a:lnTo>
                    <a:pt x="14622" y="18755"/>
                  </a:lnTo>
                  <a:lnTo>
                    <a:pt x="14455" y="18901"/>
                  </a:lnTo>
                  <a:lnTo>
                    <a:pt x="14287" y="19047"/>
                  </a:lnTo>
                  <a:lnTo>
                    <a:pt x="14119" y="19193"/>
                  </a:lnTo>
                  <a:lnTo>
                    <a:pt x="13868" y="19387"/>
                  </a:lnTo>
                  <a:cubicBezTo>
                    <a:pt x="13952" y="19387"/>
                    <a:pt x="14175" y="19290"/>
                    <a:pt x="14343" y="19338"/>
                  </a:cubicBezTo>
                  <a:cubicBezTo>
                    <a:pt x="14538" y="19338"/>
                    <a:pt x="14622" y="19193"/>
                    <a:pt x="14986" y="19241"/>
                  </a:cubicBezTo>
                  <a:cubicBezTo>
                    <a:pt x="15321" y="19290"/>
                    <a:pt x="15824" y="19533"/>
                    <a:pt x="16075" y="19533"/>
                  </a:cubicBezTo>
                  <a:cubicBezTo>
                    <a:pt x="16327" y="19533"/>
                    <a:pt x="16690" y="19484"/>
                    <a:pt x="16718" y="19387"/>
                  </a:cubicBezTo>
                  <a:cubicBezTo>
                    <a:pt x="16746" y="19290"/>
                    <a:pt x="16522" y="19193"/>
                    <a:pt x="16439" y="19144"/>
                  </a:cubicBezTo>
                  <a:cubicBezTo>
                    <a:pt x="16355" y="19095"/>
                    <a:pt x="16243" y="19095"/>
                    <a:pt x="16103" y="19144"/>
                  </a:cubicBezTo>
                  <a:cubicBezTo>
                    <a:pt x="15489" y="19290"/>
                    <a:pt x="13840" y="17295"/>
                    <a:pt x="14008" y="16614"/>
                  </a:cubicBezTo>
                  <a:cubicBezTo>
                    <a:pt x="14063" y="16371"/>
                    <a:pt x="14371" y="16079"/>
                    <a:pt x="14706" y="15982"/>
                  </a:cubicBezTo>
                  <a:cubicBezTo>
                    <a:pt x="15628" y="15739"/>
                    <a:pt x="17277" y="13598"/>
                    <a:pt x="17920" y="11895"/>
                  </a:cubicBezTo>
                  <a:cubicBezTo>
                    <a:pt x="18227" y="11020"/>
                    <a:pt x="18534" y="9560"/>
                    <a:pt x="18590" y="8636"/>
                  </a:cubicBezTo>
                  <a:cubicBezTo>
                    <a:pt x="18758" y="6058"/>
                    <a:pt x="18870" y="4841"/>
                    <a:pt x="19429" y="4452"/>
                  </a:cubicBezTo>
                  <a:cubicBezTo>
                    <a:pt x="19680" y="4258"/>
                    <a:pt x="21161" y="3917"/>
                    <a:pt x="21161" y="3820"/>
                  </a:cubicBezTo>
                  <a:cubicBezTo>
                    <a:pt x="21161" y="3722"/>
                    <a:pt x="19792" y="3187"/>
                    <a:pt x="19540" y="2944"/>
                  </a:cubicBezTo>
                  <a:cubicBezTo>
                    <a:pt x="19261" y="2701"/>
                    <a:pt x="18981" y="1971"/>
                    <a:pt x="18674" y="1387"/>
                  </a:cubicBezTo>
                  <a:cubicBezTo>
                    <a:pt x="17556" y="-656"/>
                    <a:pt x="15712" y="-413"/>
                    <a:pt x="14566" y="1922"/>
                  </a:cubicBezTo>
                  <a:cubicBezTo>
                    <a:pt x="14008" y="3090"/>
                    <a:pt x="13756" y="3236"/>
                    <a:pt x="10682" y="4549"/>
                  </a:cubicBezTo>
                  <a:cubicBezTo>
                    <a:pt x="8866" y="5328"/>
                    <a:pt x="6966" y="5960"/>
                    <a:pt x="6407" y="5960"/>
                  </a:cubicBezTo>
                  <a:cubicBezTo>
                    <a:pt x="5848" y="5960"/>
                    <a:pt x="4339" y="5571"/>
                    <a:pt x="2998" y="5036"/>
                  </a:cubicBezTo>
                  <a:cubicBezTo>
                    <a:pt x="1657" y="4501"/>
                    <a:pt x="427" y="4111"/>
                    <a:pt x="260" y="4160"/>
                  </a:cubicBezTo>
                  <a:lnTo>
                    <a:pt x="260" y="4160"/>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BDD3A7B5-5991-FE47-9FF9-45FCE17AB95B}"/>
                </a:ext>
              </a:extLst>
            </p:cNvPr>
            <p:cNvSpPr/>
            <p:nvPr/>
          </p:nvSpPr>
          <p:spPr>
            <a:xfrm>
              <a:off x="17056450" y="48526699"/>
              <a:ext cx="961742" cy="546750"/>
            </a:xfrm>
            <a:custGeom>
              <a:avLst/>
              <a:gdLst/>
              <a:ahLst/>
              <a:cxnLst>
                <a:cxn ang="0">
                  <a:pos x="wd2" y="hd2"/>
                </a:cxn>
                <a:cxn ang="5400000">
                  <a:pos x="wd2" y="hd2"/>
                </a:cxn>
                <a:cxn ang="10800000">
                  <a:pos x="wd2" y="hd2"/>
                </a:cxn>
                <a:cxn ang="16200000">
                  <a:pos x="wd2" y="hd2"/>
                </a:cxn>
              </a:cxnLst>
              <a:rect l="0" t="0" r="r" b="b"/>
              <a:pathLst>
                <a:path w="21161" h="20944" extrusionOk="0">
                  <a:moveTo>
                    <a:pt x="260" y="4160"/>
                  </a:moveTo>
                  <a:cubicBezTo>
                    <a:pt x="-439" y="4354"/>
                    <a:pt x="232" y="4938"/>
                    <a:pt x="2802" y="6300"/>
                  </a:cubicBezTo>
                  <a:cubicBezTo>
                    <a:pt x="3194" y="6495"/>
                    <a:pt x="4088" y="6787"/>
                    <a:pt x="4423" y="6981"/>
                  </a:cubicBezTo>
                  <a:cubicBezTo>
                    <a:pt x="3585" y="6689"/>
                    <a:pt x="2076" y="6689"/>
                    <a:pt x="1238" y="6446"/>
                  </a:cubicBezTo>
                  <a:cubicBezTo>
                    <a:pt x="1098" y="6398"/>
                    <a:pt x="232" y="6106"/>
                    <a:pt x="148" y="6495"/>
                  </a:cubicBezTo>
                  <a:cubicBezTo>
                    <a:pt x="64" y="6884"/>
                    <a:pt x="651" y="6981"/>
                    <a:pt x="790" y="7030"/>
                  </a:cubicBezTo>
                  <a:cubicBezTo>
                    <a:pt x="1433" y="7273"/>
                    <a:pt x="2076" y="7419"/>
                    <a:pt x="2719" y="7663"/>
                  </a:cubicBezTo>
                  <a:cubicBezTo>
                    <a:pt x="3026" y="7760"/>
                    <a:pt x="3780" y="7809"/>
                    <a:pt x="4255" y="8003"/>
                  </a:cubicBezTo>
                  <a:cubicBezTo>
                    <a:pt x="4060" y="8052"/>
                    <a:pt x="3641" y="8295"/>
                    <a:pt x="3473" y="8295"/>
                  </a:cubicBezTo>
                  <a:cubicBezTo>
                    <a:pt x="3054" y="8295"/>
                    <a:pt x="2607" y="8344"/>
                    <a:pt x="2188" y="8344"/>
                  </a:cubicBezTo>
                  <a:cubicBezTo>
                    <a:pt x="2104" y="8344"/>
                    <a:pt x="-327" y="8490"/>
                    <a:pt x="260" y="9074"/>
                  </a:cubicBezTo>
                  <a:cubicBezTo>
                    <a:pt x="595" y="9414"/>
                    <a:pt x="1014" y="9219"/>
                    <a:pt x="1461" y="9219"/>
                  </a:cubicBezTo>
                  <a:cubicBezTo>
                    <a:pt x="2076" y="9219"/>
                    <a:pt x="2747" y="9268"/>
                    <a:pt x="3361" y="9171"/>
                  </a:cubicBezTo>
                  <a:cubicBezTo>
                    <a:pt x="5457" y="8733"/>
                    <a:pt x="5373" y="9219"/>
                    <a:pt x="6072" y="9122"/>
                  </a:cubicBezTo>
                  <a:cubicBezTo>
                    <a:pt x="6267" y="9073"/>
                    <a:pt x="6547" y="9268"/>
                    <a:pt x="6714" y="9414"/>
                  </a:cubicBezTo>
                  <a:cubicBezTo>
                    <a:pt x="7609" y="10241"/>
                    <a:pt x="8084" y="10922"/>
                    <a:pt x="8838" y="12479"/>
                  </a:cubicBezTo>
                  <a:cubicBezTo>
                    <a:pt x="9453" y="13792"/>
                    <a:pt x="10347" y="15301"/>
                    <a:pt x="10766" y="15738"/>
                  </a:cubicBezTo>
                  <a:cubicBezTo>
                    <a:pt x="11213" y="16225"/>
                    <a:pt x="11856" y="17198"/>
                    <a:pt x="12219" y="17976"/>
                  </a:cubicBezTo>
                  <a:cubicBezTo>
                    <a:pt x="12582" y="18755"/>
                    <a:pt x="12974" y="19387"/>
                    <a:pt x="13057" y="19436"/>
                  </a:cubicBezTo>
                  <a:cubicBezTo>
                    <a:pt x="13505" y="19630"/>
                    <a:pt x="13253" y="20214"/>
                    <a:pt x="12610" y="20458"/>
                  </a:cubicBezTo>
                  <a:cubicBezTo>
                    <a:pt x="12331" y="20555"/>
                    <a:pt x="12415" y="20603"/>
                    <a:pt x="12275" y="20749"/>
                  </a:cubicBezTo>
                  <a:cubicBezTo>
                    <a:pt x="12275" y="20749"/>
                    <a:pt x="13002" y="20555"/>
                    <a:pt x="13672" y="20603"/>
                  </a:cubicBezTo>
                  <a:cubicBezTo>
                    <a:pt x="14147" y="20652"/>
                    <a:pt x="14594" y="20944"/>
                    <a:pt x="14930" y="20944"/>
                  </a:cubicBezTo>
                  <a:cubicBezTo>
                    <a:pt x="15265" y="20895"/>
                    <a:pt x="15684" y="20847"/>
                    <a:pt x="15712" y="20749"/>
                  </a:cubicBezTo>
                  <a:cubicBezTo>
                    <a:pt x="15740" y="20652"/>
                    <a:pt x="15489" y="20555"/>
                    <a:pt x="15433" y="20506"/>
                  </a:cubicBezTo>
                  <a:cubicBezTo>
                    <a:pt x="15349" y="20458"/>
                    <a:pt x="15237" y="20458"/>
                    <a:pt x="15097" y="20506"/>
                  </a:cubicBezTo>
                  <a:cubicBezTo>
                    <a:pt x="14958" y="20555"/>
                    <a:pt x="14762" y="20506"/>
                    <a:pt x="14594" y="20409"/>
                  </a:cubicBezTo>
                  <a:cubicBezTo>
                    <a:pt x="14427" y="20312"/>
                    <a:pt x="14231" y="20166"/>
                    <a:pt x="14119" y="19971"/>
                  </a:cubicBezTo>
                  <a:cubicBezTo>
                    <a:pt x="14063" y="19874"/>
                    <a:pt x="14008" y="19825"/>
                    <a:pt x="13980" y="19777"/>
                  </a:cubicBezTo>
                  <a:cubicBezTo>
                    <a:pt x="13952" y="19728"/>
                    <a:pt x="13896" y="19631"/>
                    <a:pt x="13868" y="19582"/>
                  </a:cubicBezTo>
                  <a:cubicBezTo>
                    <a:pt x="13840" y="19582"/>
                    <a:pt x="13840" y="19582"/>
                    <a:pt x="13840" y="19582"/>
                  </a:cubicBezTo>
                  <a:cubicBezTo>
                    <a:pt x="13840" y="19582"/>
                    <a:pt x="13225" y="18804"/>
                    <a:pt x="13030" y="18463"/>
                  </a:cubicBezTo>
                  <a:cubicBezTo>
                    <a:pt x="12918" y="18317"/>
                    <a:pt x="12806" y="18171"/>
                    <a:pt x="12722" y="17928"/>
                  </a:cubicBezTo>
                  <a:cubicBezTo>
                    <a:pt x="12499" y="17441"/>
                    <a:pt x="12359" y="16906"/>
                    <a:pt x="12415" y="16760"/>
                  </a:cubicBezTo>
                  <a:cubicBezTo>
                    <a:pt x="12638" y="16274"/>
                    <a:pt x="13505" y="16760"/>
                    <a:pt x="14036" y="17733"/>
                  </a:cubicBezTo>
                  <a:lnTo>
                    <a:pt x="14622" y="18755"/>
                  </a:lnTo>
                  <a:lnTo>
                    <a:pt x="14455" y="18901"/>
                  </a:lnTo>
                  <a:lnTo>
                    <a:pt x="14287" y="19047"/>
                  </a:lnTo>
                  <a:lnTo>
                    <a:pt x="14119" y="19193"/>
                  </a:lnTo>
                  <a:lnTo>
                    <a:pt x="13868" y="19387"/>
                  </a:lnTo>
                  <a:cubicBezTo>
                    <a:pt x="13952" y="19387"/>
                    <a:pt x="14175" y="19290"/>
                    <a:pt x="14343" y="19339"/>
                  </a:cubicBezTo>
                  <a:cubicBezTo>
                    <a:pt x="14538" y="19339"/>
                    <a:pt x="14622" y="19193"/>
                    <a:pt x="14986" y="19242"/>
                  </a:cubicBezTo>
                  <a:cubicBezTo>
                    <a:pt x="15321" y="19290"/>
                    <a:pt x="15824" y="19533"/>
                    <a:pt x="16075" y="19533"/>
                  </a:cubicBezTo>
                  <a:cubicBezTo>
                    <a:pt x="16327" y="19533"/>
                    <a:pt x="16690" y="19485"/>
                    <a:pt x="16718" y="19387"/>
                  </a:cubicBezTo>
                  <a:cubicBezTo>
                    <a:pt x="16746" y="19290"/>
                    <a:pt x="16522" y="19193"/>
                    <a:pt x="16439" y="19144"/>
                  </a:cubicBezTo>
                  <a:cubicBezTo>
                    <a:pt x="16355" y="19096"/>
                    <a:pt x="16243" y="19096"/>
                    <a:pt x="16103" y="19144"/>
                  </a:cubicBezTo>
                  <a:cubicBezTo>
                    <a:pt x="15489" y="19290"/>
                    <a:pt x="13840" y="17296"/>
                    <a:pt x="14008" y="16614"/>
                  </a:cubicBezTo>
                  <a:cubicBezTo>
                    <a:pt x="14063" y="16371"/>
                    <a:pt x="14371" y="16079"/>
                    <a:pt x="14706" y="15982"/>
                  </a:cubicBezTo>
                  <a:cubicBezTo>
                    <a:pt x="15628" y="15739"/>
                    <a:pt x="17277" y="13598"/>
                    <a:pt x="17920" y="11896"/>
                  </a:cubicBezTo>
                  <a:cubicBezTo>
                    <a:pt x="18227" y="11020"/>
                    <a:pt x="18534" y="9560"/>
                    <a:pt x="18590" y="8636"/>
                  </a:cubicBezTo>
                  <a:cubicBezTo>
                    <a:pt x="18758" y="6058"/>
                    <a:pt x="18870" y="4841"/>
                    <a:pt x="19429" y="4452"/>
                  </a:cubicBezTo>
                  <a:cubicBezTo>
                    <a:pt x="19680" y="4258"/>
                    <a:pt x="21161" y="3917"/>
                    <a:pt x="21161" y="3820"/>
                  </a:cubicBezTo>
                  <a:cubicBezTo>
                    <a:pt x="21161" y="3722"/>
                    <a:pt x="19792" y="3187"/>
                    <a:pt x="19540" y="2944"/>
                  </a:cubicBezTo>
                  <a:cubicBezTo>
                    <a:pt x="19261" y="2701"/>
                    <a:pt x="18981" y="1971"/>
                    <a:pt x="18674" y="1387"/>
                  </a:cubicBezTo>
                  <a:cubicBezTo>
                    <a:pt x="17556" y="-656"/>
                    <a:pt x="15712" y="-413"/>
                    <a:pt x="14566" y="1922"/>
                  </a:cubicBezTo>
                  <a:cubicBezTo>
                    <a:pt x="14008" y="3090"/>
                    <a:pt x="13756" y="3236"/>
                    <a:pt x="10682" y="4549"/>
                  </a:cubicBezTo>
                  <a:cubicBezTo>
                    <a:pt x="8866" y="5328"/>
                    <a:pt x="6966" y="5960"/>
                    <a:pt x="6407" y="5960"/>
                  </a:cubicBezTo>
                  <a:cubicBezTo>
                    <a:pt x="5876" y="5960"/>
                    <a:pt x="4339" y="5571"/>
                    <a:pt x="2998" y="5036"/>
                  </a:cubicBezTo>
                  <a:cubicBezTo>
                    <a:pt x="1657" y="4501"/>
                    <a:pt x="399" y="4111"/>
                    <a:pt x="260" y="4160"/>
                  </a:cubicBezTo>
                  <a:lnTo>
                    <a:pt x="260" y="4160"/>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860618CE-5382-CC4D-A7C5-86B1654067EC}"/>
                </a:ext>
              </a:extLst>
            </p:cNvPr>
            <p:cNvSpPr/>
            <p:nvPr/>
          </p:nvSpPr>
          <p:spPr>
            <a:xfrm>
              <a:off x="2285304" y="52285899"/>
              <a:ext cx="1974086" cy="4571994"/>
            </a:xfrm>
            <a:custGeom>
              <a:avLst/>
              <a:gdLst/>
              <a:ahLst/>
              <a:cxnLst>
                <a:cxn ang="0">
                  <a:pos x="wd2" y="hd2"/>
                </a:cxn>
                <a:cxn ang="5400000">
                  <a:pos x="wd2" y="hd2"/>
                </a:cxn>
                <a:cxn ang="10800000">
                  <a:pos x="wd2" y="hd2"/>
                </a:cxn>
                <a:cxn ang="16200000">
                  <a:pos x="wd2" y="hd2"/>
                </a:cxn>
              </a:cxnLst>
              <a:rect l="0" t="0" r="r" b="b"/>
              <a:pathLst>
                <a:path w="21509" h="21600" extrusionOk="0">
                  <a:moveTo>
                    <a:pt x="21489" y="14190"/>
                  </a:moveTo>
                  <a:lnTo>
                    <a:pt x="21448" y="14130"/>
                  </a:lnTo>
                  <a:cubicBezTo>
                    <a:pt x="21309" y="13914"/>
                    <a:pt x="20576" y="13812"/>
                    <a:pt x="19801" y="13902"/>
                  </a:cubicBezTo>
                  <a:lnTo>
                    <a:pt x="9963" y="15054"/>
                  </a:lnTo>
                  <a:lnTo>
                    <a:pt x="11969" y="888"/>
                  </a:lnTo>
                  <a:cubicBezTo>
                    <a:pt x="12038" y="408"/>
                    <a:pt x="11153" y="0"/>
                    <a:pt x="10046" y="0"/>
                  </a:cubicBezTo>
                  <a:cubicBezTo>
                    <a:pt x="9036" y="0"/>
                    <a:pt x="8192" y="342"/>
                    <a:pt x="8122" y="780"/>
                  </a:cubicBezTo>
                  <a:lnTo>
                    <a:pt x="7375" y="6048"/>
                  </a:lnTo>
                  <a:lnTo>
                    <a:pt x="0" y="4794"/>
                  </a:lnTo>
                  <a:lnTo>
                    <a:pt x="0" y="6012"/>
                  </a:lnTo>
                  <a:lnTo>
                    <a:pt x="7154" y="7662"/>
                  </a:lnTo>
                  <a:lnTo>
                    <a:pt x="5189" y="21600"/>
                  </a:lnTo>
                  <a:lnTo>
                    <a:pt x="9050" y="21600"/>
                  </a:lnTo>
                  <a:lnTo>
                    <a:pt x="9755" y="16626"/>
                  </a:lnTo>
                  <a:lnTo>
                    <a:pt x="20604" y="14706"/>
                  </a:lnTo>
                  <a:cubicBezTo>
                    <a:pt x="21226" y="14598"/>
                    <a:pt x="21600" y="14382"/>
                    <a:pt x="21489" y="1419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36" name="Shape">
              <a:extLst>
                <a:ext uri="{FF2B5EF4-FFF2-40B4-BE49-F238E27FC236}">
                  <a16:creationId xmlns:a16="http://schemas.microsoft.com/office/drawing/2014/main" id="{E235C8E2-CD56-1944-8148-FCCF964E54E1}"/>
                </a:ext>
              </a:extLst>
            </p:cNvPr>
            <p:cNvSpPr/>
            <p:nvPr/>
          </p:nvSpPr>
          <p:spPr>
            <a:xfrm>
              <a:off x="15900750" y="47713900"/>
              <a:ext cx="2613281" cy="9145276"/>
            </a:xfrm>
            <a:custGeom>
              <a:avLst/>
              <a:gdLst/>
              <a:ahLst/>
              <a:cxnLst>
                <a:cxn ang="0">
                  <a:pos x="wd2" y="hd2"/>
                </a:cxn>
                <a:cxn ang="5400000">
                  <a:pos x="wd2" y="hd2"/>
                </a:cxn>
                <a:cxn ang="10800000">
                  <a:pos x="wd2" y="hd2"/>
                </a:cxn>
                <a:cxn ang="16200000">
                  <a:pos x="wd2" y="hd2"/>
                </a:cxn>
              </a:cxnLst>
              <a:rect l="0" t="0" r="r" b="b"/>
              <a:pathLst>
                <a:path w="21513" h="21600" extrusionOk="0">
                  <a:moveTo>
                    <a:pt x="20049" y="15697"/>
                  </a:moveTo>
                  <a:cubicBezTo>
                    <a:pt x="19945" y="15589"/>
                    <a:pt x="19391" y="15538"/>
                    <a:pt x="18805" y="15583"/>
                  </a:cubicBezTo>
                  <a:lnTo>
                    <a:pt x="9803" y="16282"/>
                  </a:lnTo>
                  <a:lnTo>
                    <a:pt x="9552" y="12526"/>
                  </a:lnTo>
                  <a:lnTo>
                    <a:pt x="21513" y="11272"/>
                  </a:lnTo>
                  <a:lnTo>
                    <a:pt x="21513" y="10352"/>
                  </a:lnTo>
                  <a:lnTo>
                    <a:pt x="9469" y="11179"/>
                  </a:lnTo>
                  <a:lnTo>
                    <a:pt x="8727" y="0"/>
                  </a:lnTo>
                  <a:lnTo>
                    <a:pt x="4785" y="0"/>
                  </a:lnTo>
                  <a:lnTo>
                    <a:pt x="5287" y="7595"/>
                  </a:lnTo>
                  <a:lnTo>
                    <a:pt x="1189" y="7136"/>
                  </a:lnTo>
                  <a:cubicBezTo>
                    <a:pt x="718" y="7082"/>
                    <a:pt x="216" y="7124"/>
                    <a:pt x="80" y="7229"/>
                  </a:cubicBezTo>
                  <a:lnTo>
                    <a:pt x="38" y="7259"/>
                  </a:lnTo>
                  <a:cubicBezTo>
                    <a:pt x="-87" y="7349"/>
                    <a:pt x="101" y="7460"/>
                    <a:pt x="478" y="7523"/>
                  </a:cubicBezTo>
                  <a:lnTo>
                    <a:pt x="5339" y="8321"/>
                  </a:lnTo>
                  <a:lnTo>
                    <a:pt x="6217" y="21600"/>
                  </a:lnTo>
                  <a:lnTo>
                    <a:pt x="10159" y="21600"/>
                  </a:lnTo>
                  <a:lnTo>
                    <a:pt x="9866" y="17104"/>
                  </a:lnTo>
                  <a:lnTo>
                    <a:pt x="19412" y="15988"/>
                  </a:lnTo>
                  <a:cubicBezTo>
                    <a:pt x="19892" y="15931"/>
                    <a:pt x="20175" y="15823"/>
                    <a:pt x="20091" y="15730"/>
                  </a:cubicBezTo>
                  <a:lnTo>
                    <a:pt x="20049" y="15697"/>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grpSp>
    </p:spTree>
    <p:extLst>
      <p:ext uri="{BB962C8B-B14F-4D97-AF65-F5344CB8AC3E}">
        <p14:creationId xmlns:p14="http://schemas.microsoft.com/office/powerpoint/2010/main" val="170607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l-NL"/>
              <a:t>Klik om stijl te bewerken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9" name="Date Placeholder 3">
            <a:extLst>
              <a:ext uri="{FF2B5EF4-FFF2-40B4-BE49-F238E27FC236}">
                <a16:creationId xmlns:a16="http://schemas.microsoft.com/office/drawing/2014/main" id="{768C53B7-7FCD-400A-9752-7BFFD8BB3D75}"/>
              </a:ext>
            </a:extLst>
          </p:cNvPr>
          <p:cNvSpPr>
            <a:spLocks noGrp="1"/>
          </p:cNvSpPr>
          <p:nvPr>
            <p:ph type="dt" sz="half" idx="10"/>
          </p:nvPr>
        </p:nvSpPr>
        <p:spPr>
          <a:xfrm>
            <a:off x="838200" y="6356350"/>
            <a:ext cx="2743200" cy="365125"/>
          </a:xfrm>
        </p:spPr>
        <p:txBody>
          <a:bodyPr/>
          <a:lstStyle/>
          <a:p>
            <a:r>
              <a:rPr lang="en-US" dirty="0"/>
              <a:t>Date</a:t>
            </a:r>
          </a:p>
        </p:txBody>
      </p:sp>
      <p:sp>
        <p:nvSpPr>
          <p:cNvPr id="20" name="Footer Placeholder 4">
            <a:extLst>
              <a:ext uri="{FF2B5EF4-FFF2-40B4-BE49-F238E27FC236}">
                <a16:creationId xmlns:a16="http://schemas.microsoft.com/office/drawing/2014/main" id="{10C428BE-FED7-45A5-9425-7445C51F35BB}"/>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‹nr.›</a:t>
            </a:fld>
            <a:endParaRPr lang="en-US"/>
          </a:p>
        </p:txBody>
      </p:sp>
      <p:grpSp>
        <p:nvGrpSpPr>
          <p:cNvPr id="24" name="Group 23">
            <a:extLst>
              <a:ext uri="{FF2B5EF4-FFF2-40B4-BE49-F238E27FC236}">
                <a16:creationId xmlns:a16="http://schemas.microsoft.com/office/drawing/2014/main" id="{201D9695-6958-D94B-B326-EDCCE75117BC}"/>
              </a:ext>
            </a:extLst>
          </p:cNvPr>
          <p:cNvGrpSpPr/>
          <p:nvPr userDrawn="1"/>
        </p:nvGrpSpPr>
        <p:grpSpPr>
          <a:xfrm>
            <a:off x="-2" y="3429000"/>
            <a:ext cx="1480359" cy="3428517"/>
            <a:chOff x="18948400" y="52285899"/>
            <a:chExt cx="1974088" cy="4571995"/>
          </a:xfrm>
        </p:grpSpPr>
        <p:sp>
          <p:nvSpPr>
            <p:cNvPr id="26" name="Shape">
              <a:extLst>
                <a:ext uri="{FF2B5EF4-FFF2-40B4-BE49-F238E27FC236}">
                  <a16:creationId xmlns:a16="http://schemas.microsoft.com/office/drawing/2014/main" id="{BB210B44-A75E-FB48-8FDA-F57651921178}"/>
                </a:ext>
              </a:extLst>
            </p:cNvPr>
            <p:cNvSpPr/>
            <p:nvPr/>
          </p:nvSpPr>
          <p:spPr>
            <a:xfrm>
              <a:off x="20053300" y="55067200"/>
              <a:ext cx="580707" cy="329608"/>
            </a:xfrm>
            <a:custGeom>
              <a:avLst/>
              <a:gdLst/>
              <a:ahLst/>
              <a:cxnLst>
                <a:cxn ang="0">
                  <a:pos x="wd2" y="hd2"/>
                </a:cxn>
                <a:cxn ang="5400000">
                  <a:pos x="wd2" y="hd2"/>
                </a:cxn>
                <a:cxn ang="10800000">
                  <a:pos x="wd2" y="hd2"/>
                </a:cxn>
                <a:cxn ang="16200000">
                  <a:pos x="wd2" y="hd2"/>
                </a:cxn>
              </a:cxnLst>
              <a:rect l="0" t="0" r="r" b="b"/>
              <a:pathLst>
                <a:path w="21104" h="20995" extrusionOk="0">
                  <a:moveTo>
                    <a:pt x="20817" y="3116"/>
                  </a:moveTo>
                  <a:cubicBezTo>
                    <a:pt x="20678" y="3116"/>
                    <a:pt x="19432" y="3521"/>
                    <a:pt x="18140" y="4168"/>
                  </a:cubicBezTo>
                  <a:cubicBezTo>
                    <a:pt x="16847" y="4815"/>
                    <a:pt x="15278" y="5300"/>
                    <a:pt x="14770" y="5300"/>
                  </a:cubicBezTo>
                  <a:cubicBezTo>
                    <a:pt x="14217" y="5300"/>
                    <a:pt x="12278" y="4815"/>
                    <a:pt x="10478" y="4168"/>
                  </a:cubicBezTo>
                  <a:cubicBezTo>
                    <a:pt x="7386" y="3035"/>
                    <a:pt x="7109" y="2954"/>
                    <a:pt x="6509" y="1822"/>
                  </a:cubicBezTo>
                  <a:cubicBezTo>
                    <a:pt x="5309" y="-524"/>
                    <a:pt x="3463" y="-605"/>
                    <a:pt x="2401" y="1579"/>
                  </a:cubicBezTo>
                  <a:cubicBezTo>
                    <a:pt x="2078" y="2226"/>
                    <a:pt x="1847" y="2955"/>
                    <a:pt x="1570" y="3197"/>
                  </a:cubicBezTo>
                  <a:cubicBezTo>
                    <a:pt x="1340" y="3440"/>
                    <a:pt x="-45" y="4087"/>
                    <a:pt x="1" y="4168"/>
                  </a:cubicBezTo>
                  <a:cubicBezTo>
                    <a:pt x="1" y="4249"/>
                    <a:pt x="1478" y="4573"/>
                    <a:pt x="1755" y="4654"/>
                  </a:cubicBezTo>
                  <a:cubicBezTo>
                    <a:pt x="2309" y="4977"/>
                    <a:pt x="2447" y="6191"/>
                    <a:pt x="2678" y="8780"/>
                  </a:cubicBezTo>
                  <a:cubicBezTo>
                    <a:pt x="2770" y="9750"/>
                    <a:pt x="3093" y="11206"/>
                    <a:pt x="3417" y="12015"/>
                  </a:cubicBezTo>
                  <a:cubicBezTo>
                    <a:pt x="4109" y="13714"/>
                    <a:pt x="5816" y="15737"/>
                    <a:pt x="6740" y="15898"/>
                  </a:cubicBezTo>
                  <a:cubicBezTo>
                    <a:pt x="7063" y="15979"/>
                    <a:pt x="7386" y="16222"/>
                    <a:pt x="7478" y="16465"/>
                  </a:cubicBezTo>
                  <a:cubicBezTo>
                    <a:pt x="7663" y="17112"/>
                    <a:pt x="6047" y="19296"/>
                    <a:pt x="5447" y="19134"/>
                  </a:cubicBezTo>
                  <a:cubicBezTo>
                    <a:pt x="5309" y="19134"/>
                    <a:pt x="5170" y="19134"/>
                    <a:pt x="5124" y="19134"/>
                  </a:cubicBezTo>
                  <a:cubicBezTo>
                    <a:pt x="5078" y="19134"/>
                    <a:pt x="4847" y="19296"/>
                    <a:pt x="4847" y="19377"/>
                  </a:cubicBezTo>
                  <a:cubicBezTo>
                    <a:pt x="4893" y="19458"/>
                    <a:pt x="5263" y="19539"/>
                    <a:pt x="5493" y="19458"/>
                  </a:cubicBezTo>
                  <a:cubicBezTo>
                    <a:pt x="5724" y="19377"/>
                    <a:pt x="6232" y="19215"/>
                    <a:pt x="6601" y="19053"/>
                  </a:cubicBezTo>
                  <a:cubicBezTo>
                    <a:pt x="6970" y="18972"/>
                    <a:pt x="7063" y="19134"/>
                    <a:pt x="7247" y="19134"/>
                  </a:cubicBezTo>
                  <a:cubicBezTo>
                    <a:pt x="7432" y="19134"/>
                    <a:pt x="7617" y="19134"/>
                    <a:pt x="7709" y="19134"/>
                  </a:cubicBezTo>
                  <a:lnTo>
                    <a:pt x="7432" y="18972"/>
                  </a:lnTo>
                  <a:lnTo>
                    <a:pt x="7247" y="18810"/>
                  </a:lnTo>
                  <a:lnTo>
                    <a:pt x="7063" y="18729"/>
                  </a:lnTo>
                  <a:lnTo>
                    <a:pt x="6878" y="18648"/>
                  </a:lnTo>
                  <a:lnTo>
                    <a:pt x="7432" y="17597"/>
                  </a:lnTo>
                  <a:cubicBezTo>
                    <a:pt x="7940" y="16626"/>
                    <a:pt x="8816" y="16060"/>
                    <a:pt x="9047" y="16545"/>
                  </a:cubicBezTo>
                  <a:cubicBezTo>
                    <a:pt x="9093" y="16707"/>
                    <a:pt x="8955" y="17192"/>
                    <a:pt x="8770" y="17759"/>
                  </a:cubicBezTo>
                  <a:cubicBezTo>
                    <a:pt x="8678" y="18001"/>
                    <a:pt x="8586" y="18163"/>
                    <a:pt x="8493" y="18325"/>
                  </a:cubicBezTo>
                  <a:cubicBezTo>
                    <a:pt x="8309" y="18649"/>
                    <a:pt x="7709" y="19539"/>
                    <a:pt x="7709" y="19539"/>
                  </a:cubicBezTo>
                  <a:cubicBezTo>
                    <a:pt x="7709" y="19539"/>
                    <a:pt x="7709" y="19539"/>
                    <a:pt x="7663" y="19539"/>
                  </a:cubicBezTo>
                  <a:cubicBezTo>
                    <a:pt x="7617" y="19620"/>
                    <a:pt x="7617" y="19620"/>
                    <a:pt x="7570" y="19701"/>
                  </a:cubicBezTo>
                  <a:cubicBezTo>
                    <a:pt x="7524" y="19782"/>
                    <a:pt x="7478" y="19863"/>
                    <a:pt x="7432" y="19943"/>
                  </a:cubicBezTo>
                  <a:cubicBezTo>
                    <a:pt x="7293" y="20105"/>
                    <a:pt x="7155" y="20267"/>
                    <a:pt x="6970" y="20429"/>
                  </a:cubicBezTo>
                  <a:cubicBezTo>
                    <a:pt x="6786" y="20510"/>
                    <a:pt x="6601" y="20591"/>
                    <a:pt x="6463" y="20591"/>
                  </a:cubicBezTo>
                  <a:cubicBezTo>
                    <a:pt x="6324" y="20591"/>
                    <a:pt x="6186" y="20591"/>
                    <a:pt x="6093" y="20591"/>
                  </a:cubicBezTo>
                  <a:cubicBezTo>
                    <a:pt x="6001" y="20591"/>
                    <a:pt x="5770" y="20752"/>
                    <a:pt x="5817" y="20833"/>
                  </a:cubicBezTo>
                  <a:cubicBezTo>
                    <a:pt x="5863" y="20914"/>
                    <a:pt x="6278" y="20995"/>
                    <a:pt x="6601" y="20995"/>
                  </a:cubicBezTo>
                  <a:cubicBezTo>
                    <a:pt x="6924" y="20995"/>
                    <a:pt x="7386" y="20671"/>
                    <a:pt x="7847" y="20591"/>
                  </a:cubicBezTo>
                  <a:cubicBezTo>
                    <a:pt x="8540" y="20510"/>
                    <a:pt x="9278" y="20591"/>
                    <a:pt x="9278" y="20591"/>
                  </a:cubicBezTo>
                  <a:cubicBezTo>
                    <a:pt x="9140" y="20429"/>
                    <a:pt x="9186" y="20429"/>
                    <a:pt x="8909" y="20348"/>
                  </a:cubicBezTo>
                  <a:cubicBezTo>
                    <a:pt x="8263" y="20105"/>
                    <a:pt x="7986" y="19539"/>
                    <a:pt x="8447" y="19296"/>
                  </a:cubicBezTo>
                  <a:cubicBezTo>
                    <a:pt x="8540" y="19216"/>
                    <a:pt x="8909" y="18568"/>
                    <a:pt x="9278" y="17760"/>
                  </a:cubicBezTo>
                  <a:cubicBezTo>
                    <a:pt x="9601" y="16951"/>
                    <a:pt x="10247" y="15899"/>
                    <a:pt x="10663" y="15414"/>
                  </a:cubicBezTo>
                  <a:cubicBezTo>
                    <a:pt x="11078" y="14928"/>
                    <a:pt x="11909" y="13391"/>
                    <a:pt x="12509" y="12016"/>
                  </a:cubicBezTo>
                  <a:cubicBezTo>
                    <a:pt x="13201" y="10398"/>
                    <a:pt x="13663" y="9670"/>
                    <a:pt x="14540" y="8780"/>
                  </a:cubicBezTo>
                  <a:cubicBezTo>
                    <a:pt x="14724" y="8618"/>
                    <a:pt x="15001" y="8375"/>
                    <a:pt x="15186" y="8456"/>
                  </a:cubicBezTo>
                  <a:cubicBezTo>
                    <a:pt x="15878" y="8537"/>
                    <a:pt x="15786" y="8052"/>
                    <a:pt x="17909" y="8375"/>
                  </a:cubicBezTo>
                  <a:cubicBezTo>
                    <a:pt x="18509" y="8456"/>
                    <a:pt x="19201" y="8375"/>
                    <a:pt x="19801" y="8294"/>
                  </a:cubicBezTo>
                  <a:cubicBezTo>
                    <a:pt x="20216" y="8294"/>
                    <a:pt x="20678" y="8456"/>
                    <a:pt x="21001" y="8052"/>
                  </a:cubicBezTo>
                  <a:cubicBezTo>
                    <a:pt x="21555" y="7405"/>
                    <a:pt x="19155" y="7405"/>
                    <a:pt x="19063" y="7485"/>
                  </a:cubicBezTo>
                  <a:cubicBezTo>
                    <a:pt x="18647" y="7485"/>
                    <a:pt x="18186" y="7485"/>
                    <a:pt x="17770" y="7485"/>
                  </a:cubicBezTo>
                  <a:cubicBezTo>
                    <a:pt x="17632" y="7485"/>
                    <a:pt x="17170" y="7243"/>
                    <a:pt x="16986" y="7243"/>
                  </a:cubicBezTo>
                  <a:cubicBezTo>
                    <a:pt x="17447" y="7000"/>
                    <a:pt x="18232" y="6919"/>
                    <a:pt x="18509" y="6838"/>
                  </a:cubicBezTo>
                  <a:cubicBezTo>
                    <a:pt x="19155" y="6515"/>
                    <a:pt x="19801" y="6353"/>
                    <a:pt x="20447" y="6029"/>
                  </a:cubicBezTo>
                  <a:cubicBezTo>
                    <a:pt x="20586" y="5949"/>
                    <a:pt x="21140" y="5787"/>
                    <a:pt x="21093" y="5463"/>
                  </a:cubicBezTo>
                  <a:cubicBezTo>
                    <a:pt x="21001" y="5059"/>
                    <a:pt x="20124" y="5463"/>
                    <a:pt x="19986" y="5463"/>
                  </a:cubicBezTo>
                  <a:cubicBezTo>
                    <a:pt x="19155" y="5787"/>
                    <a:pt x="17632" y="5868"/>
                    <a:pt x="16801" y="6191"/>
                  </a:cubicBezTo>
                  <a:cubicBezTo>
                    <a:pt x="17124" y="5949"/>
                    <a:pt x="18047" y="5625"/>
                    <a:pt x="18416" y="5382"/>
                  </a:cubicBezTo>
                  <a:cubicBezTo>
                    <a:pt x="20909" y="3925"/>
                    <a:pt x="21555" y="3278"/>
                    <a:pt x="20817" y="3116"/>
                  </a:cubicBezTo>
                  <a:lnTo>
                    <a:pt x="20817" y="311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87BF5638-5DB1-EF4F-9E52-E49AD0C81B85}"/>
                </a:ext>
              </a:extLst>
            </p:cNvPr>
            <p:cNvSpPr/>
            <p:nvPr/>
          </p:nvSpPr>
          <p:spPr>
            <a:xfrm>
              <a:off x="18948400" y="52285899"/>
              <a:ext cx="1974088" cy="4571995"/>
            </a:xfrm>
            <a:custGeom>
              <a:avLst/>
              <a:gdLst/>
              <a:ahLst/>
              <a:cxnLst>
                <a:cxn ang="0">
                  <a:pos x="wd2" y="hd2"/>
                </a:cxn>
                <a:cxn ang="5400000">
                  <a:pos x="wd2" y="hd2"/>
                </a:cxn>
                <a:cxn ang="10800000">
                  <a:pos x="wd2" y="hd2"/>
                </a:cxn>
                <a:cxn ang="16200000">
                  <a:pos x="wd2" y="hd2"/>
                </a:cxn>
              </a:cxnLst>
              <a:rect l="0" t="0" r="r" b="b"/>
              <a:pathLst>
                <a:path w="21509" h="21600" extrusionOk="0">
                  <a:moveTo>
                    <a:pt x="21489" y="14190"/>
                  </a:moveTo>
                  <a:lnTo>
                    <a:pt x="21448" y="14130"/>
                  </a:lnTo>
                  <a:cubicBezTo>
                    <a:pt x="21309" y="13914"/>
                    <a:pt x="20576" y="13812"/>
                    <a:pt x="19801" y="13902"/>
                  </a:cubicBezTo>
                  <a:lnTo>
                    <a:pt x="9963" y="15054"/>
                  </a:lnTo>
                  <a:lnTo>
                    <a:pt x="11969" y="888"/>
                  </a:lnTo>
                  <a:cubicBezTo>
                    <a:pt x="12038" y="408"/>
                    <a:pt x="11153" y="0"/>
                    <a:pt x="10046" y="0"/>
                  </a:cubicBezTo>
                  <a:cubicBezTo>
                    <a:pt x="9036" y="0"/>
                    <a:pt x="8192" y="342"/>
                    <a:pt x="8122" y="780"/>
                  </a:cubicBezTo>
                  <a:lnTo>
                    <a:pt x="7375" y="6048"/>
                  </a:lnTo>
                  <a:lnTo>
                    <a:pt x="0" y="4794"/>
                  </a:lnTo>
                  <a:lnTo>
                    <a:pt x="0" y="6012"/>
                  </a:lnTo>
                  <a:lnTo>
                    <a:pt x="7154" y="7662"/>
                  </a:lnTo>
                  <a:lnTo>
                    <a:pt x="5189" y="21600"/>
                  </a:lnTo>
                  <a:lnTo>
                    <a:pt x="9050" y="21600"/>
                  </a:lnTo>
                  <a:lnTo>
                    <a:pt x="9755" y="16626"/>
                  </a:lnTo>
                  <a:lnTo>
                    <a:pt x="20604" y="14706"/>
                  </a:lnTo>
                  <a:cubicBezTo>
                    <a:pt x="21226" y="14598"/>
                    <a:pt x="21600" y="14382"/>
                    <a:pt x="21489" y="14190"/>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grpSp>
    </p:spTree>
    <p:extLst>
      <p:ext uri="{BB962C8B-B14F-4D97-AF65-F5344CB8AC3E}">
        <p14:creationId xmlns:p14="http://schemas.microsoft.com/office/powerpoint/2010/main" val="160575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B5A837FD-7B0A-0848-80ED-89033D5FCEA0}"/>
              </a:ext>
            </a:extLst>
          </p:cNvPr>
          <p:cNvSpPr>
            <a:spLocks noGrp="1"/>
          </p:cNvSpPr>
          <p:nvPr>
            <p:ph type="pic" sz="quarter" idx="13"/>
          </p:nvPr>
        </p:nvSpPr>
        <p:spPr>
          <a:xfrm>
            <a:off x="8568242" y="0"/>
            <a:ext cx="3623758" cy="6857042"/>
          </a:xfrm>
          <a:custGeom>
            <a:avLst/>
            <a:gdLst>
              <a:gd name="connsiteX0" fmla="*/ 0 w 3623758"/>
              <a:gd name="connsiteY0" fmla="*/ 0 h 6857042"/>
              <a:gd name="connsiteX1" fmla="*/ 3623758 w 3623758"/>
              <a:gd name="connsiteY1" fmla="*/ 0 h 6857042"/>
              <a:gd name="connsiteX2" fmla="*/ 3623758 w 3623758"/>
              <a:gd name="connsiteY2" fmla="*/ 6857042 h 6857042"/>
              <a:gd name="connsiteX3" fmla="*/ 148641 w 3623758"/>
              <a:gd name="connsiteY3" fmla="*/ 6857042 h 6857042"/>
            </a:gdLst>
            <a:ahLst/>
            <a:cxnLst>
              <a:cxn ang="0">
                <a:pos x="connsiteX0" y="connsiteY0"/>
              </a:cxn>
              <a:cxn ang="0">
                <a:pos x="connsiteX1" y="connsiteY1"/>
              </a:cxn>
              <a:cxn ang="0">
                <a:pos x="connsiteX2" y="connsiteY2"/>
              </a:cxn>
              <a:cxn ang="0">
                <a:pos x="connsiteX3" y="connsiteY3"/>
              </a:cxn>
            </a:cxnLst>
            <a:rect l="l" t="t" r="r" b="b"/>
            <a:pathLst>
              <a:path w="3623758" h="6857042">
                <a:moveTo>
                  <a:pt x="0" y="0"/>
                </a:moveTo>
                <a:lnTo>
                  <a:pt x="3623758" y="0"/>
                </a:lnTo>
                <a:lnTo>
                  <a:pt x="3623758" y="6857042"/>
                </a:lnTo>
                <a:lnTo>
                  <a:pt x="148641" y="6857042"/>
                </a:lnTo>
                <a:close/>
              </a:path>
            </a:pathLst>
          </a:custGeom>
          <a:solidFill>
            <a:schemeClr val="accent5"/>
          </a:solidFill>
          <a:ln>
            <a:noFill/>
          </a:ln>
        </p:spPr>
        <p:txBody>
          <a:bodyPr wrap="square" anchor="ctr">
            <a:noAutofit/>
          </a:bodyPr>
          <a:lstStyle>
            <a:lvl1pPr marL="0" indent="0" algn="ctr">
              <a:buNone/>
              <a:defRPr>
                <a:solidFill>
                  <a:schemeClr val="bg1"/>
                </a:solidFill>
              </a:defRPr>
            </a:lvl1pPr>
          </a:lstStyle>
          <a:p>
            <a:r>
              <a:rPr lang="nl-NL"/>
              <a:t>Klik op het pictogram als u een afbeelding wilt toevoegen</a:t>
            </a:r>
            <a:endParaRPr lang="en-US"/>
          </a:p>
        </p:txBody>
      </p:sp>
      <p:sp>
        <p:nvSpPr>
          <p:cNvPr id="12" name="Title 1">
            <a:extLst>
              <a:ext uri="{FF2B5EF4-FFF2-40B4-BE49-F238E27FC236}">
                <a16:creationId xmlns:a16="http://schemas.microsoft.com/office/drawing/2014/main" id="{08888851-8419-4D40-B1E3-9D279F24C731}"/>
              </a:ext>
            </a:extLst>
          </p:cNvPr>
          <p:cNvSpPr>
            <a:spLocks noGrp="1"/>
          </p:cNvSpPr>
          <p:nvPr userDrawn="1">
            <p:ph type="title"/>
          </p:nvPr>
        </p:nvSpPr>
        <p:spPr>
          <a:xfrm>
            <a:off x="838200" y="365125"/>
            <a:ext cx="7315200" cy="1325563"/>
          </a:xfrm>
        </p:spPr>
        <p:txBody>
          <a:bodyPr/>
          <a:lstStyle/>
          <a:p>
            <a:r>
              <a:rPr lang="nl-NL"/>
              <a:t>Klik om stijl te bewerken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userDrawn="1">
            <p:ph idx="1"/>
          </p:nvPr>
        </p:nvSpPr>
        <p:spPr>
          <a:xfrm>
            <a:off x="838200" y="1825625"/>
            <a:ext cx="6596765"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9" name="Date Placeholder 3">
            <a:extLst>
              <a:ext uri="{FF2B5EF4-FFF2-40B4-BE49-F238E27FC236}">
                <a16:creationId xmlns:a16="http://schemas.microsoft.com/office/drawing/2014/main" id="{7A8A3FA1-377F-4383-B7E8-14D9409AF64B}"/>
              </a:ext>
            </a:extLst>
          </p:cNvPr>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a:extLst>
              <a:ext uri="{FF2B5EF4-FFF2-40B4-BE49-F238E27FC236}">
                <a16:creationId xmlns:a16="http://schemas.microsoft.com/office/drawing/2014/main" id="{566F5CF8-699B-4A09-9AD0-718B0175E486}"/>
              </a:ext>
            </a:extLst>
          </p:cNvPr>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userDrawn="1">
            <p:ph type="sldNum" sz="quarter" idx="12"/>
          </p:nvPr>
        </p:nvSpPr>
        <p:spPr>
          <a:xfrm>
            <a:off x="8610600" y="6356350"/>
            <a:ext cx="2743200" cy="365125"/>
          </a:xfrm>
        </p:spPr>
        <p:txBody>
          <a:bodyPr/>
          <a:lstStyle/>
          <a:p>
            <a:fld id="{672B7600-67E3-4D97-B453-880E2742B982}" type="slidenum">
              <a:rPr lang="en-US" smtClean="0"/>
              <a:t>‹nr.›</a:t>
            </a:fld>
            <a:endParaRPr lang="en-US"/>
          </a:p>
        </p:txBody>
      </p:sp>
    </p:spTree>
    <p:extLst>
      <p:ext uri="{BB962C8B-B14F-4D97-AF65-F5344CB8AC3E}">
        <p14:creationId xmlns:p14="http://schemas.microsoft.com/office/powerpoint/2010/main" val="325347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E228BF-1CA5-4856-ADE1-3CF4E8475976}"/>
              </a:ext>
            </a:extLst>
          </p:cNvPr>
          <p:cNvSpPr>
            <a:spLocks noGrp="1"/>
          </p:cNvSpPr>
          <p:nvPr>
            <p:ph type="title"/>
          </p:nvPr>
        </p:nvSpPr>
        <p:spPr>
          <a:xfrm>
            <a:off x="4894728" y="1709738"/>
            <a:ext cx="5295597" cy="2852737"/>
          </a:xfrm>
        </p:spPr>
        <p:txBody>
          <a:bodyPr anchor="b"/>
          <a:lstStyle>
            <a:lvl1pPr>
              <a:defRPr sz="6000"/>
            </a:lvl1pPr>
          </a:lstStyle>
          <a:p>
            <a:r>
              <a:rPr lang="nl-NL"/>
              <a:t>Klik om stijl te bewerken</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p:ph type="body" idx="1"/>
          </p:nvPr>
        </p:nvSpPr>
        <p:spPr>
          <a:xfrm>
            <a:off x="4894728" y="4589463"/>
            <a:ext cx="529559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0" name="Date Placeholder 3">
            <a:extLst>
              <a:ext uri="{FF2B5EF4-FFF2-40B4-BE49-F238E27FC236}">
                <a16:creationId xmlns:a16="http://schemas.microsoft.com/office/drawing/2014/main" id="{78CD13F7-FE5E-4564-955B-78635E1D6BD1}"/>
              </a:ext>
            </a:extLst>
          </p:cNvPr>
          <p:cNvSpPr>
            <a:spLocks noGrp="1"/>
          </p:cNvSpPr>
          <p:nvPr>
            <p:ph type="dt" sz="half" idx="10"/>
          </p:nvPr>
        </p:nvSpPr>
        <p:spPr>
          <a:xfrm>
            <a:off x="838200" y="6356350"/>
            <a:ext cx="2743200" cy="365125"/>
          </a:xfrm>
        </p:spPr>
        <p:txBody>
          <a:bodyPr/>
          <a:lstStyle>
            <a:lvl1pPr>
              <a:defRPr>
                <a:solidFill>
                  <a:schemeClr val="accent6"/>
                </a:solidFill>
              </a:defRPr>
            </a:lvl1pPr>
          </a:lstStyle>
          <a:p>
            <a:r>
              <a:rPr lang="en-US"/>
              <a:t>Date</a:t>
            </a:r>
            <a:endParaRPr lang="en-US" dirty="0"/>
          </a:p>
        </p:txBody>
      </p:sp>
      <p:sp>
        <p:nvSpPr>
          <p:cNvPr id="11" name="Footer Placeholder 4">
            <a:extLst>
              <a:ext uri="{FF2B5EF4-FFF2-40B4-BE49-F238E27FC236}">
                <a16:creationId xmlns:a16="http://schemas.microsoft.com/office/drawing/2014/main" id="{DFEC6B85-2D6C-4E54-AFB1-FC9C8C5BCCCD}"/>
              </a:ext>
            </a:extLst>
          </p:cNvPr>
          <p:cNvSpPr>
            <a:spLocks noGrp="1"/>
          </p:cNvSpPr>
          <p:nvPr>
            <p:ph type="ftr" sz="quarter" idx="11"/>
          </p:nvPr>
        </p:nvSpPr>
        <p:spPr>
          <a:xfrm>
            <a:off x="4038600" y="6356350"/>
            <a:ext cx="4114800" cy="365125"/>
          </a:xfrm>
        </p:spPr>
        <p:txBody>
          <a:bodyPr/>
          <a:lstStyle>
            <a:lvl1pPr>
              <a:defRPr>
                <a:solidFill>
                  <a:schemeClr val="accent6"/>
                </a:solidFill>
              </a:defRPr>
            </a:lvl1pPr>
          </a:lstStyle>
          <a:p>
            <a:r>
              <a:rPr lang="en-US"/>
              <a:t>Your Footer Here</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p:ph type="sldNum" sz="quarter" idx="12"/>
          </p:nvPr>
        </p:nvSpPr>
        <p:spPr>
          <a:xfrm>
            <a:off x="9199480" y="6356350"/>
            <a:ext cx="2743200" cy="365125"/>
          </a:xfrm>
        </p:spPr>
        <p:txBody>
          <a:bodyPr/>
          <a:lstStyle>
            <a:lvl1pPr>
              <a:defRPr>
                <a:solidFill>
                  <a:schemeClr val="accent6"/>
                </a:solidFill>
              </a:defRPr>
            </a:lvl1pPr>
          </a:lstStyle>
          <a:p>
            <a:fld id="{672B7600-67E3-4D97-B453-880E2742B982}" type="slidenum">
              <a:rPr lang="en-US" smtClean="0"/>
              <a:pPr/>
              <a:t>‹nr.›</a:t>
            </a:fld>
            <a:endParaRPr lang="en-US"/>
          </a:p>
        </p:txBody>
      </p:sp>
      <p:grpSp>
        <p:nvGrpSpPr>
          <p:cNvPr id="15" name="Group 14">
            <a:extLst>
              <a:ext uri="{FF2B5EF4-FFF2-40B4-BE49-F238E27FC236}">
                <a16:creationId xmlns:a16="http://schemas.microsoft.com/office/drawing/2014/main" id="{0F6F9169-BB00-BD40-AFFD-ED2CABA07101}"/>
              </a:ext>
            </a:extLst>
          </p:cNvPr>
          <p:cNvGrpSpPr/>
          <p:nvPr userDrawn="1"/>
        </p:nvGrpSpPr>
        <p:grpSpPr>
          <a:xfrm>
            <a:off x="1704" y="0"/>
            <a:ext cx="11647821" cy="6857048"/>
            <a:chOff x="52184299" y="47713899"/>
            <a:chExt cx="15532598" cy="9144008"/>
          </a:xfrm>
        </p:grpSpPr>
        <p:sp>
          <p:nvSpPr>
            <p:cNvPr id="17" name="Shape">
              <a:extLst>
                <a:ext uri="{FF2B5EF4-FFF2-40B4-BE49-F238E27FC236}">
                  <a16:creationId xmlns:a16="http://schemas.microsoft.com/office/drawing/2014/main" id="{5F1B72F9-BC00-A14B-A48D-3D6F77C44CF1}"/>
                </a:ext>
              </a:extLst>
            </p:cNvPr>
            <p:cNvSpPr/>
            <p:nvPr/>
          </p:nvSpPr>
          <p:spPr>
            <a:xfrm>
              <a:off x="65112900" y="52324000"/>
              <a:ext cx="2603997" cy="4532635"/>
            </a:xfrm>
            <a:custGeom>
              <a:avLst/>
              <a:gdLst/>
              <a:ahLst/>
              <a:cxnLst>
                <a:cxn ang="0">
                  <a:pos x="wd2" y="hd2"/>
                </a:cxn>
                <a:cxn ang="5400000">
                  <a:pos x="wd2" y="hd2"/>
                </a:cxn>
                <a:cxn ang="10800000">
                  <a:pos x="wd2" y="hd2"/>
                </a:cxn>
                <a:cxn ang="16200000">
                  <a:pos x="wd2" y="hd2"/>
                </a:cxn>
              </a:cxnLst>
              <a:rect l="0" t="0" r="r" b="b"/>
              <a:pathLst>
                <a:path w="21468" h="21600" extrusionOk="0">
                  <a:moveTo>
                    <a:pt x="21456" y="14628"/>
                  </a:moveTo>
                  <a:lnTo>
                    <a:pt x="21435" y="14586"/>
                  </a:lnTo>
                  <a:cubicBezTo>
                    <a:pt x="21362" y="14434"/>
                    <a:pt x="20985" y="14362"/>
                    <a:pt x="20577" y="14428"/>
                  </a:cubicBezTo>
                  <a:lnTo>
                    <a:pt x="16933" y="14997"/>
                  </a:lnTo>
                  <a:lnTo>
                    <a:pt x="18922" y="1223"/>
                  </a:lnTo>
                  <a:cubicBezTo>
                    <a:pt x="19017" y="563"/>
                    <a:pt x="18116" y="0"/>
                    <a:pt x="16975" y="0"/>
                  </a:cubicBezTo>
                  <a:lnTo>
                    <a:pt x="16975" y="0"/>
                  </a:lnTo>
                  <a:cubicBezTo>
                    <a:pt x="15959" y="0"/>
                    <a:pt x="15111" y="448"/>
                    <a:pt x="15027" y="1035"/>
                  </a:cubicBezTo>
                  <a:lnTo>
                    <a:pt x="14692" y="3389"/>
                  </a:lnTo>
                  <a:lnTo>
                    <a:pt x="9457" y="2161"/>
                  </a:lnTo>
                  <a:cubicBezTo>
                    <a:pt x="9038" y="2064"/>
                    <a:pt x="8557" y="2179"/>
                    <a:pt x="8389" y="2421"/>
                  </a:cubicBezTo>
                  <a:lnTo>
                    <a:pt x="8347" y="2487"/>
                  </a:lnTo>
                  <a:cubicBezTo>
                    <a:pt x="8201" y="2699"/>
                    <a:pt x="8326" y="2941"/>
                    <a:pt x="8662" y="3062"/>
                  </a:cubicBezTo>
                  <a:lnTo>
                    <a:pt x="14431" y="5223"/>
                  </a:lnTo>
                  <a:lnTo>
                    <a:pt x="12441" y="18985"/>
                  </a:lnTo>
                  <a:lnTo>
                    <a:pt x="1720" y="17388"/>
                  </a:lnTo>
                  <a:cubicBezTo>
                    <a:pt x="914" y="17267"/>
                    <a:pt x="160" y="17376"/>
                    <a:pt x="45" y="17630"/>
                  </a:cubicBezTo>
                  <a:lnTo>
                    <a:pt x="13" y="17696"/>
                  </a:lnTo>
                  <a:cubicBezTo>
                    <a:pt x="-81" y="17914"/>
                    <a:pt x="327" y="18181"/>
                    <a:pt x="1008" y="18326"/>
                  </a:cubicBezTo>
                  <a:lnTo>
                    <a:pt x="12190" y="20729"/>
                  </a:lnTo>
                  <a:lnTo>
                    <a:pt x="12064" y="21600"/>
                  </a:lnTo>
                  <a:lnTo>
                    <a:pt x="15980" y="21600"/>
                  </a:lnTo>
                  <a:lnTo>
                    <a:pt x="16797" y="15972"/>
                  </a:lnTo>
                  <a:lnTo>
                    <a:pt x="20995" y="14985"/>
                  </a:lnTo>
                  <a:cubicBezTo>
                    <a:pt x="21320" y="14906"/>
                    <a:pt x="21519" y="14755"/>
                    <a:pt x="21456" y="14628"/>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A7E34BDB-85D5-CB47-900D-F5C889A5FB37}"/>
                </a:ext>
              </a:extLst>
            </p:cNvPr>
            <p:cNvSpPr/>
            <p:nvPr/>
          </p:nvSpPr>
          <p:spPr>
            <a:xfrm>
              <a:off x="65912999" y="52362099"/>
              <a:ext cx="825821" cy="462471"/>
            </a:xfrm>
            <a:custGeom>
              <a:avLst/>
              <a:gdLst/>
              <a:ahLst/>
              <a:cxnLst>
                <a:cxn ang="0">
                  <a:pos x="wd2" y="hd2"/>
                </a:cxn>
                <a:cxn ang="5400000">
                  <a:pos x="wd2" y="hd2"/>
                </a:cxn>
                <a:cxn ang="10800000">
                  <a:pos x="wd2" y="hd2"/>
                </a:cxn>
                <a:cxn ang="16200000">
                  <a:pos x="wd2" y="hd2"/>
                </a:cxn>
              </a:cxnLst>
              <a:rect l="0" t="0" r="r" b="b"/>
              <a:pathLst>
                <a:path w="21153" h="20920" extrusionOk="0">
                  <a:moveTo>
                    <a:pt x="20755" y="0"/>
                  </a:moveTo>
                  <a:cubicBezTo>
                    <a:pt x="20592" y="0"/>
                    <a:pt x="19421" y="689"/>
                    <a:pt x="18152" y="1551"/>
                  </a:cubicBezTo>
                  <a:cubicBezTo>
                    <a:pt x="16884" y="2413"/>
                    <a:pt x="15387" y="3217"/>
                    <a:pt x="14867" y="3332"/>
                  </a:cubicBezTo>
                  <a:cubicBezTo>
                    <a:pt x="14313" y="3447"/>
                    <a:pt x="12362" y="3332"/>
                    <a:pt x="10507" y="3045"/>
                  </a:cubicBezTo>
                  <a:cubicBezTo>
                    <a:pt x="7352" y="2528"/>
                    <a:pt x="7092" y="2413"/>
                    <a:pt x="6409" y="1436"/>
                  </a:cubicBezTo>
                  <a:cubicBezTo>
                    <a:pt x="5042" y="-632"/>
                    <a:pt x="3221" y="-402"/>
                    <a:pt x="2277" y="1953"/>
                  </a:cubicBezTo>
                  <a:cubicBezTo>
                    <a:pt x="2017" y="2643"/>
                    <a:pt x="1789" y="3447"/>
                    <a:pt x="1529" y="3734"/>
                  </a:cubicBezTo>
                  <a:cubicBezTo>
                    <a:pt x="1301" y="4021"/>
                    <a:pt x="0" y="4941"/>
                    <a:pt x="0" y="5055"/>
                  </a:cubicBezTo>
                  <a:cubicBezTo>
                    <a:pt x="0" y="5170"/>
                    <a:pt x="1496" y="5113"/>
                    <a:pt x="1757" y="5228"/>
                  </a:cubicBezTo>
                  <a:cubicBezTo>
                    <a:pt x="2342" y="5457"/>
                    <a:pt x="2570" y="6664"/>
                    <a:pt x="2928" y="9191"/>
                  </a:cubicBezTo>
                  <a:cubicBezTo>
                    <a:pt x="3058" y="10111"/>
                    <a:pt x="3481" y="11547"/>
                    <a:pt x="3871" y="12294"/>
                  </a:cubicBezTo>
                  <a:cubicBezTo>
                    <a:pt x="4652" y="13902"/>
                    <a:pt x="6474" y="15568"/>
                    <a:pt x="7417" y="15568"/>
                  </a:cubicBezTo>
                  <a:cubicBezTo>
                    <a:pt x="7742" y="15568"/>
                    <a:pt x="8068" y="15798"/>
                    <a:pt x="8165" y="16028"/>
                  </a:cubicBezTo>
                  <a:cubicBezTo>
                    <a:pt x="8393" y="16660"/>
                    <a:pt x="6929" y="19130"/>
                    <a:pt x="6311" y="19130"/>
                  </a:cubicBezTo>
                  <a:cubicBezTo>
                    <a:pt x="6181" y="19130"/>
                    <a:pt x="6051" y="19187"/>
                    <a:pt x="5985" y="19245"/>
                  </a:cubicBezTo>
                  <a:cubicBezTo>
                    <a:pt x="5920" y="19302"/>
                    <a:pt x="5693" y="19475"/>
                    <a:pt x="5725" y="19532"/>
                  </a:cubicBezTo>
                  <a:cubicBezTo>
                    <a:pt x="5758" y="19647"/>
                    <a:pt x="6116" y="19590"/>
                    <a:pt x="6376" y="19532"/>
                  </a:cubicBezTo>
                  <a:cubicBezTo>
                    <a:pt x="6636" y="19475"/>
                    <a:pt x="7092" y="19130"/>
                    <a:pt x="7449" y="18958"/>
                  </a:cubicBezTo>
                  <a:cubicBezTo>
                    <a:pt x="7807" y="18785"/>
                    <a:pt x="7905" y="18958"/>
                    <a:pt x="8100" y="18900"/>
                  </a:cubicBezTo>
                  <a:cubicBezTo>
                    <a:pt x="8295" y="18843"/>
                    <a:pt x="8490" y="18843"/>
                    <a:pt x="8588" y="18843"/>
                  </a:cubicBezTo>
                  <a:lnTo>
                    <a:pt x="8328" y="18728"/>
                  </a:lnTo>
                  <a:lnTo>
                    <a:pt x="8133" y="18613"/>
                  </a:lnTo>
                  <a:lnTo>
                    <a:pt x="7970" y="18498"/>
                  </a:lnTo>
                  <a:lnTo>
                    <a:pt x="7807" y="18383"/>
                  </a:lnTo>
                  <a:lnTo>
                    <a:pt x="8295" y="17234"/>
                  </a:lnTo>
                  <a:cubicBezTo>
                    <a:pt x="8751" y="16142"/>
                    <a:pt x="9564" y="15395"/>
                    <a:pt x="9824" y="15855"/>
                  </a:cubicBezTo>
                  <a:cubicBezTo>
                    <a:pt x="9889" y="15970"/>
                    <a:pt x="9792" y="16544"/>
                    <a:pt x="9596" y="17119"/>
                  </a:cubicBezTo>
                  <a:cubicBezTo>
                    <a:pt x="9531" y="17349"/>
                    <a:pt x="9434" y="17578"/>
                    <a:pt x="9336" y="17693"/>
                  </a:cubicBezTo>
                  <a:cubicBezTo>
                    <a:pt x="9174" y="18096"/>
                    <a:pt x="8620" y="19072"/>
                    <a:pt x="8620" y="19072"/>
                  </a:cubicBezTo>
                  <a:cubicBezTo>
                    <a:pt x="8620" y="19072"/>
                    <a:pt x="8588" y="19072"/>
                    <a:pt x="8588" y="19130"/>
                  </a:cubicBezTo>
                  <a:cubicBezTo>
                    <a:pt x="8555" y="19187"/>
                    <a:pt x="8523" y="19245"/>
                    <a:pt x="8490" y="19359"/>
                  </a:cubicBezTo>
                  <a:cubicBezTo>
                    <a:pt x="8458" y="19417"/>
                    <a:pt x="8425" y="19532"/>
                    <a:pt x="8360" y="19647"/>
                  </a:cubicBezTo>
                  <a:cubicBezTo>
                    <a:pt x="8263" y="19876"/>
                    <a:pt x="8100" y="20049"/>
                    <a:pt x="7905" y="20221"/>
                  </a:cubicBezTo>
                  <a:cubicBezTo>
                    <a:pt x="7710" y="20393"/>
                    <a:pt x="7547" y="20451"/>
                    <a:pt x="7417" y="20451"/>
                  </a:cubicBezTo>
                  <a:cubicBezTo>
                    <a:pt x="7254" y="20451"/>
                    <a:pt x="7157" y="20508"/>
                    <a:pt x="7059" y="20566"/>
                  </a:cubicBezTo>
                  <a:cubicBezTo>
                    <a:pt x="6994" y="20623"/>
                    <a:pt x="6766" y="20795"/>
                    <a:pt x="6799" y="20853"/>
                  </a:cubicBezTo>
                  <a:cubicBezTo>
                    <a:pt x="6831" y="20968"/>
                    <a:pt x="7254" y="20910"/>
                    <a:pt x="7580" y="20853"/>
                  </a:cubicBezTo>
                  <a:cubicBezTo>
                    <a:pt x="7905" y="20795"/>
                    <a:pt x="8328" y="20394"/>
                    <a:pt x="8816" y="20221"/>
                  </a:cubicBezTo>
                  <a:cubicBezTo>
                    <a:pt x="9499" y="19991"/>
                    <a:pt x="10214" y="19991"/>
                    <a:pt x="10214" y="19991"/>
                  </a:cubicBezTo>
                  <a:cubicBezTo>
                    <a:pt x="10052" y="19876"/>
                    <a:pt x="10117" y="19819"/>
                    <a:pt x="9857" y="19762"/>
                  </a:cubicBezTo>
                  <a:cubicBezTo>
                    <a:pt x="9173" y="19647"/>
                    <a:pt x="8881" y="19130"/>
                    <a:pt x="9303" y="18842"/>
                  </a:cubicBezTo>
                  <a:cubicBezTo>
                    <a:pt x="9401" y="18785"/>
                    <a:pt x="9726" y="17981"/>
                    <a:pt x="10019" y="17119"/>
                  </a:cubicBezTo>
                  <a:cubicBezTo>
                    <a:pt x="10312" y="16257"/>
                    <a:pt x="10865" y="15051"/>
                    <a:pt x="11255" y="14476"/>
                  </a:cubicBezTo>
                  <a:cubicBezTo>
                    <a:pt x="11646" y="13902"/>
                    <a:pt x="12394" y="12178"/>
                    <a:pt x="12882" y="10685"/>
                  </a:cubicBezTo>
                  <a:cubicBezTo>
                    <a:pt x="13467" y="8904"/>
                    <a:pt x="13890" y="8099"/>
                    <a:pt x="14704" y="7065"/>
                  </a:cubicBezTo>
                  <a:cubicBezTo>
                    <a:pt x="14866" y="6836"/>
                    <a:pt x="15126" y="6606"/>
                    <a:pt x="15322" y="6606"/>
                  </a:cubicBezTo>
                  <a:cubicBezTo>
                    <a:pt x="16005" y="6548"/>
                    <a:pt x="15907" y="6089"/>
                    <a:pt x="18022" y="5974"/>
                  </a:cubicBezTo>
                  <a:cubicBezTo>
                    <a:pt x="18640" y="5916"/>
                    <a:pt x="19290" y="5744"/>
                    <a:pt x="19908" y="5572"/>
                  </a:cubicBezTo>
                  <a:cubicBezTo>
                    <a:pt x="20331" y="5457"/>
                    <a:pt x="20787" y="5514"/>
                    <a:pt x="21079" y="5112"/>
                  </a:cubicBezTo>
                  <a:cubicBezTo>
                    <a:pt x="21600" y="4366"/>
                    <a:pt x="19193" y="4825"/>
                    <a:pt x="19128" y="4883"/>
                  </a:cubicBezTo>
                  <a:cubicBezTo>
                    <a:pt x="18705" y="4998"/>
                    <a:pt x="18282" y="5055"/>
                    <a:pt x="17826" y="5170"/>
                  </a:cubicBezTo>
                  <a:cubicBezTo>
                    <a:pt x="17664" y="5227"/>
                    <a:pt x="17208" y="5055"/>
                    <a:pt x="17046" y="5112"/>
                  </a:cubicBezTo>
                  <a:cubicBezTo>
                    <a:pt x="17501" y="4825"/>
                    <a:pt x="18249" y="4595"/>
                    <a:pt x="18542" y="4366"/>
                  </a:cubicBezTo>
                  <a:cubicBezTo>
                    <a:pt x="19160" y="3963"/>
                    <a:pt x="19811" y="3619"/>
                    <a:pt x="20396" y="3217"/>
                  </a:cubicBezTo>
                  <a:cubicBezTo>
                    <a:pt x="20527" y="3159"/>
                    <a:pt x="21080" y="2872"/>
                    <a:pt x="20982" y="2527"/>
                  </a:cubicBezTo>
                  <a:cubicBezTo>
                    <a:pt x="20884" y="2125"/>
                    <a:pt x="20039" y="2699"/>
                    <a:pt x="19909" y="2757"/>
                  </a:cubicBezTo>
                  <a:cubicBezTo>
                    <a:pt x="19095" y="3216"/>
                    <a:pt x="17599" y="3619"/>
                    <a:pt x="16786" y="4136"/>
                  </a:cubicBezTo>
                  <a:cubicBezTo>
                    <a:pt x="17111" y="3848"/>
                    <a:pt x="17957" y="3331"/>
                    <a:pt x="18347" y="2987"/>
                  </a:cubicBezTo>
                  <a:cubicBezTo>
                    <a:pt x="20852" y="747"/>
                    <a:pt x="21470" y="0"/>
                    <a:pt x="20755" y="0"/>
                  </a:cubicBezTo>
                  <a:lnTo>
                    <a:pt x="20755"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952C57D0-DDA4-3441-86C1-0A77AD9DCD78}"/>
                </a:ext>
              </a:extLst>
            </p:cNvPr>
            <p:cNvSpPr/>
            <p:nvPr/>
          </p:nvSpPr>
          <p:spPr>
            <a:xfrm>
              <a:off x="52514500" y="47713899"/>
              <a:ext cx="5313906" cy="9144008"/>
            </a:xfrm>
            <a:custGeom>
              <a:avLst/>
              <a:gdLst/>
              <a:ahLst/>
              <a:cxnLst>
                <a:cxn ang="0">
                  <a:pos x="wd2" y="hd2"/>
                </a:cxn>
                <a:cxn ang="5400000">
                  <a:pos x="wd2" y="hd2"/>
                </a:cxn>
                <a:cxn ang="10800000">
                  <a:pos x="wd2" y="hd2"/>
                </a:cxn>
                <a:cxn ang="16200000">
                  <a:pos x="wd2" y="hd2"/>
                </a:cxn>
              </a:cxnLst>
              <a:rect l="0" t="0" r="r" b="b"/>
              <a:pathLst>
                <a:path w="21462" h="21600" extrusionOk="0">
                  <a:moveTo>
                    <a:pt x="21413" y="6090"/>
                  </a:moveTo>
                  <a:lnTo>
                    <a:pt x="21290" y="5931"/>
                  </a:lnTo>
                  <a:cubicBezTo>
                    <a:pt x="21156" y="5760"/>
                    <a:pt x="20813" y="5682"/>
                    <a:pt x="20520" y="5760"/>
                  </a:cubicBezTo>
                  <a:lnTo>
                    <a:pt x="7666" y="9129"/>
                  </a:lnTo>
                  <a:lnTo>
                    <a:pt x="6461" y="0"/>
                  </a:lnTo>
                  <a:lnTo>
                    <a:pt x="3604" y="0"/>
                  </a:lnTo>
                  <a:lnTo>
                    <a:pt x="4245" y="4854"/>
                  </a:lnTo>
                  <a:lnTo>
                    <a:pt x="834" y="4044"/>
                  </a:lnTo>
                  <a:cubicBezTo>
                    <a:pt x="536" y="3972"/>
                    <a:pt x="198" y="4056"/>
                    <a:pt x="75" y="4233"/>
                  </a:cubicBezTo>
                  <a:lnTo>
                    <a:pt x="44" y="4281"/>
                  </a:lnTo>
                  <a:cubicBezTo>
                    <a:pt x="-64" y="4434"/>
                    <a:pt x="33" y="4605"/>
                    <a:pt x="269" y="4695"/>
                  </a:cubicBezTo>
                  <a:lnTo>
                    <a:pt x="4435" y="6273"/>
                  </a:lnTo>
                  <a:lnTo>
                    <a:pt x="6461" y="21600"/>
                  </a:lnTo>
                  <a:lnTo>
                    <a:pt x="9318" y="21600"/>
                  </a:lnTo>
                  <a:lnTo>
                    <a:pt x="7851" y="10524"/>
                  </a:lnTo>
                  <a:lnTo>
                    <a:pt x="21146" y="6537"/>
                  </a:lnTo>
                  <a:cubicBezTo>
                    <a:pt x="21423" y="6450"/>
                    <a:pt x="21536" y="6255"/>
                    <a:pt x="21413" y="6090"/>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1FC62EBE-5F52-224E-B9C6-80C198A787CD}"/>
                </a:ext>
              </a:extLst>
            </p:cNvPr>
            <p:cNvSpPr/>
            <p:nvPr/>
          </p:nvSpPr>
          <p:spPr>
            <a:xfrm>
              <a:off x="54851299" y="47713900"/>
              <a:ext cx="3492836" cy="9143994"/>
            </a:xfrm>
            <a:custGeom>
              <a:avLst/>
              <a:gdLst/>
              <a:ahLst/>
              <a:cxnLst>
                <a:cxn ang="0">
                  <a:pos x="wd2" y="hd2"/>
                </a:cxn>
                <a:cxn ang="5400000">
                  <a:pos x="wd2" y="hd2"/>
                </a:cxn>
                <a:cxn ang="10800000">
                  <a:pos x="wd2" y="hd2"/>
                </a:cxn>
                <a:cxn ang="16200000">
                  <a:pos x="wd2" y="hd2"/>
                </a:cxn>
              </a:cxnLst>
              <a:rect l="0" t="0" r="r" b="b"/>
              <a:pathLst>
                <a:path w="21500" h="21600" extrusionOk="0">
                  <a:moveTo>
                    <a:pt x="21488" y="16848"/>
                  </a:moveTo>
                  <a:lnTo>
                    <a:pt x="21472" y="16824"/>
                  </a:lnTo>
                  <a:cubicBezTo>
                    <a:pt x="21418" y="16734"/>
                    <a:pt x="21246" y="16671"/>
                    <a:pt x="21074" y="16683"/>
                  </a:cubicBezTo>
                  <a:lnTo>
                    <a:pt x="7416" y="17685"/>
                  </a:lnTo>
                  <a:lnTo>
                    <a:pt x="6658" y="2295"/>
                  </a:lnTo>
                  <a:lnTo>
                    <a:pt x="13412" y="1239"/>
                  </a:lnTo>
                  <a:cubicBezTo>
                    <a:pt x="13772" y="1182"/>
                    <a:pt x="13983" y="1074"/>
                    <a:pt x="13921" y="981"/>
                  </a:cubicBezTo>
                  <a:lnTo>
                    <a:pt x="13897" y="951"/>
                  </a:lnTo>
                  <a:cubicBezTo>
                    <a:pt x="13819" y="843"/>
                    <a:pt x="13405" y="792"/>
                    <a:pt x="12967" y="837"/>
                  </a:cubicBezTo>
                  <a:lnTo>
                    <a:pt x="6619" y="1497"/>
                  </a:lnTo>
                  <a:lnTo>
                    <a:pt x="6549" y="0"/>
                  </a:lnTo>
                  <a:lnTo>
                    <a:pt x="3601" y="0"/>
                  </a:lnTo>
                  <a:lnTo>
                    <a:pt x="4219" y="12414"/>
                  </a:lnTo>
                  <a:lnTo>
                    <a:pt x="889" y="11913"/>
                  </a:lnTo>
                  <a:cubicBezTo>
                    <a:pt x="537" y="11859"/>
                    <a:pt x="162" y="11901"/>
                    <a:pt x="60" y="12006"/>
                  </a:cubicBezTo>
                  <a:lnTo>
                    <a:pt x="29" y="12036"/>
                  </a:lnTo>
                  <a:cubicBezTo>
                    <a:pt x="-65" y="12126"/>
                    <a:pt x="76" y="12237"/>
                    <a:pt x="357" y="12300"/>
                  </a:cubicBezTo>
                  <a:lnTo>
                    <a:pt x="4258" y="13158"/>
                  </a:lnTo>
                  <a:lnTo>
                    <a:pt x="4672" y="21600"/>
                  </a:lnTo>
                  <a:lnTo>
                    <a:pt x="7620" y="21600"/>
                  </a:lnTo>
                  <a:lnTo>
                    <a:pt x="7456" y="18363"/>
                  </a:lnTo>
                  <a:lnTo>
                    <a:pt x="21285" y="17049"/>
                  </a:lnTo>
                  <a:cubicBezTo>
                    <a:pt x="21441" y="17022"/>
                    <a:pt x="21535" y="16938"/>
                    <a:pt x="21488" y="1684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A7B0F2F9-261A-DB4B-8DAD-FCFCA0B4B179}"/>
                </a:ext>
              </a:extLst>
            </p:cNvPr>
            <p:cNvSpPr/>
            <p:nvPr/>
          </p:nvSpPr>
          <p:spPr>
            <a:xfrm>
              <a:off x="53289199" y="55067200"/>
              <a:ext cx="580494" cy="329608"/>
            </a:xfrm>
            <a:custGeom>
              <a:avLst/>
              <a:gdLst/>
              <a:ahLst/>
              <a:cxnLst>
                <a:cxn ang="0">
                  <a:pos x="wd2" y="hd2"/>
                </a:cxn>
                <a:cxn ang="5400000">
                  <a:pos x="wd2" y="hd2"/>
                </a:cxn>
                <a:cxn ang="10800000">
                  <a:pos x="wd2" y="hd2"/>
                </a:cxn>
                <a:cxn ang="16200000">
                  <a:pos x="wd2" y="hd2"/>
                </a:cxn>
              </a:cxnLst>
              <a:rect l="0" t="0" r="r" b="b"/>
              <a:pathLst>
                <a:path w="21096" h="20995" extrusionOk="0">
                  <a:moveTo>
                    <a:pt x="20816" y="3116"/>
                  </a:moveTo>
                  <a:cubicBezTo>
                    <a:pt x="20678" y="3116"/>
                    <a:pt x="19431" y="3521"/>
                    <a:pt x="18139" y="4168"/>
                  </a:cubicBezTo>
                  <a:cubicBezTo>
                    <a:pt x="16801" y="4815"/>
                    <a:pt x="15278" y="5300"/>
                    <a:pt x="14770" y="5300"/>
                  </a:cubicBezTo>
                  <a:cubicBezTo>
                    <a:pt x="14216" y="5300"/>
                    <a:pt x="12278" y="4815"/>
                    <a:pt x="10478" y="4168"/>
                  </a:cubicBezTo>
                  <a:cubicBezTo>
                    <a:pt x="7386" y="3035"/>
                    <a:pt x="7109" y="2954"/>
                    <a:pt x="6509" y="1822"/>
                  </a:cubicBezTo>
                  <a:cubicBezTo>
                    <a:pt x="5309" y="-524"/>
                    <a:pt x="3462" y="-605"/>
                    <a:pt x="2401" y="1579"/>
                  </a:cubicBezTo>
                  <a:cubicBezTo>
                    <a:pt x="2078" y="2226"/>
                    <a:pt x="1847" y="2955"/>
                    <a:pt x="1570" y="3197"/>
                  </a:cubicBezTo>
                  <a:cubicBezTo>
                    <a:pt x="1340" y="3440"/>
                    <a:pt x="-45" y="4087"/>
                    <a:pt x="1" y="4168"/>
                  </a:cubicBezTo>
                  <a:cubicBezTo>
                    <a:pt x="1" y="4249"/>
                    <a:pt x="1478" y="4573"/>
                    <a:pt x="1755" y="4654"/>
                  </a:cubicBezTo>
                  <a:cubicBezTo>
                    <a:pt x="2309" y="4977"/>
                    <a:pt x="2447" y="6191"/>
                    <a:pt x="2678" y="8780"/>
                  </a:cubicBezTo>
                  <a:cubicBezTo>
                    <a:pt x="2770" y="9750"/>
                    <a:pt x="3093" y="11206"/>
                    <a:pt x="3417" y="12015"/>
                  </a:cubicBezTo>
                  <a:cubicBezTo>
                    <a:pt x="4109" y="13714"/>
                    <a:pt x="5817" y="15737"/>
                    <a:pt x="6740" y="15898"/>
                  </a:cubicBezTo>
                  <a:cubicBezTo>
                    <a:pt x="7063" y="15979"/>
                    <a:pt x="7386" y="16222"/>
                    <a:pt x="7478" y="16465"/>
                  </a:cubicBezTo>
                  <a:cubicBezTo>
                    <a:pt x="7663" y="17112"/>
                    <a:pt x="6047" y="19296"/>
                    <a:pt x="5447" y="19134"/>
                  </a:cubicBezTo>
                  <a:cubicBezTo>
                    <a:pt x="5309" y="19134"/>
                    <a:pt x="5170" y="19134"/>
                    <a:pt x="5124" y="19134"/>
                  </a:cubicBezTo>
                  <a:cubicBezTo>
                    <a:pt x="5032" y="19215"/>
                    <a:pt x="4847" y="19296"/>
                    <a:pt x="4847" y="19377"/>
                  </a:cubicBezTo>
                  <a:cubicBezTo>
                    <a:pt x="4894" y="19458"/>
                    <a:pt x="5263" y="19539"/>
                    <a:pt x="5493" y="19458"/>
                  </a:cubicBezTo>
                  <a:cubicBezTo>
                    <a:pt x="5770" y="19458"/>
                    <a:pt x="6232" y="19215"/>
                    <a:pt x="6601" y="19053"/>
                  </a:cubicBezTo>
                  <a:cubicBezTo>
                    <a:pt x="6970" y="18972"/>
                    <a:pt x="7063" y="19134"/>
                    <a:pt x="7247" y="19134"/>
                  </a:cubicBezTo>
                  <a:cubicBezTo>
                    <a:pt x="7432" y="19134"/>
                    <a:pt x="7616" y="19134"/>
                    <a:pt x="7709" y="19134"/>
                  </a:cubicBezTo>
                  <a:lnTo>
                    <a:pt x="7432" y="18972"/>
                  </a:lnTo>
                  <a:lnTo>
                    <a:pt x="7247" y="18810"/>
                  </a:lnTo>
                  <a:lnTo>
                    <a:pt x="7063" y="18729"/>
                  </a:lnTo>
                  <a:lnTo>
                    <a:pt x="6878" y="18648"/>
                  </a:lnTo>
                  <a:lnTo>
                    <a:pt x="7432" y="17597"/>
                  </a:lnTo>
                  <a:cubicBezTo>
                    <a:pt x="7940" y="16626"/>
                    <a:pt x="8817" y="16060"/>
                    <a:pt x="9047" y="16545"/>
                  </a:cubicBezTo>
                  <a:cubicBezTo>
                    <a:pt x="9094" y="16707"/>
                    <a:pt x="8955" y="17192"/>
                    <a:pt x="8770" y="17759"/>
                  </a:cubicBezTo>
                  <a:cubicBezTo>
                    <a:pt x="8678" y="18001"/>
                    <a:pt x="8586" y="18163"/>
                    <a:pt x="8493" y="18325"/>
                  </a:cubicBezTo>
                  <a:cubicBezTo>
                    <a:pt x="8309" y="18649"/>
                    <a:pt x="7709" y="19539"/>
                    <a:pt x="7709" y="19539"/>
                  </a:cubicBezTo>
                  <a:cubicBezTo>
                    <a:pt x="7709" y="19539"/>
                    <a:pt x="7709" y="19539"/>
                    <a:pt x="7663" y="19539"/>
                  </a:cubicBezTo>
                  <a:cubicBezTo>
                    <a:pt x="7616" y="19620"/>
                    <a:pt x="7616" y="19620"/>
                    <a:pt x="7570" y="19701"/>
                  </a:cubicBezTo>
                  <a:cubicBezTo>
                    <a:pt x="7524" y="19782"/>
                    <a:pt x="7478" y="19863"/>
                    <a:pt x="7432" y="19943"/>
                  </a:cubicBezTo>
                  <a:cubicBezTo>
                    <a:pt x="7293" y="20105"/>
                    <a:pt x="7155" y="20267"/>
                    <a:pt x="6970" y="20429"/>
                  </a:cubicBezTo>
                  <a:cubicBezTo>
                    <a:pt x="6786" y="20510"/>
                    <a:pt x="6601" y="20591"/>
                    <a:pt x="6462" y="20591"/>
                  </a:cubicBezTo>
                  <a:cubicBezTo>
                    <a:pt x="6324" y="20591"/>
                    <a:pt x="6186" y="20591"/>
                    <a:pt x="6093" y="20591"/>
                  </a:cubicBezTo>
                  <a:cubicBezTo>
                    <a:pt x="6001" y="20591"/>
                    <a:pt x="5770" y="20752"/>
                    <a:pt x="5816" y="20833"/>
                  </a:cubicBezTo>
                  <a:cubicBezTo>
                    <a:pt x="5863" y="20914"/>
                    <a:pt x="6278" y="20995"/>
                    <a:pt x="6601" y="20995"/>
                  </a:cubicBezTo>
                  <a:cubicBezTo>
                    <a:pt x="6924" y="20995"/>
                    <a:pt x="7386" y="20671"/>
                    <a:pt x="7847" y="20591"/>
                  </a:cubicBezTo>
                  <a:cubicBezTo>
                    <a:pt x="8540" y="20510"/>
                    <a:pt x="9278" y="20591"/>
                    <a:pt x="9278" y="20591"/>
                  </a:cubicBezTo>
                  <a:cubicBezTo>
                    <a:pt x="9140" y="20429"/>
                    <a:pt x="9186" y="20429"/>
                    <a:pt x="8909" y="20348"/>
                  </a:cubicBezTo>
                  <a:cubicBezTo>
                    <a:pt x="8263" y="20105"/>
                    <a:pt x="7986" y="19539"/>
                    <a:pt x="8447" y="19296"/>
                  </a:cubicBezTo>
                  <a:cubicBezTo>
                    <a:pt x="8540" y="19216"/>
                    <a:pt x="8909" y="18568"/>
                    <a:pt x="9278" y="17760"/>
                  </a:cubicBezTo>
                  <a:cubicBezTo>
                    <a:pt x="9647" y="16951"/>
                    <a:pt x="10247" y="15899"/>
                    <a:pt x="10663" y="15414"/>
                  </a:cubicBezTo>
                  <a:cubicBezTo>
                    <a:pt x="11078" y="14928"/>
                    <a:pt x="11909" y="13391"/>
                    <a:pt x="12509" y="12016"/>
                  </a:cubicBezTo>
                  <a:cubicBezTo>
                    <a:pt x="13201" y="10398"/>
                    <a:pt x="13663" y="9670"/>
                    <a:pt x="14540" y="8780"/>
                  </a:cubicBezTo>
                  <a:cubicBezTo>
                    <a:pt x="14724" y="8618"/>
                    <a:pt x="15001" y="8375"/>
                    <a:pt x="15186" y="8456"/>
                  </a:cubicBezTo>
                  <a:cubicBezTo>
                    <a:pt x="15878" y="8537"/>
                    <a:pt x="15786" y="8052"/>
                    <a:pt x="17909" y="8375"/>
                  </a:cubicBezTo>
                  <a:cubicBezTo>
                    <a:pt x="18509" y="8456"/>
                    <a:pt x="19201" y="8375"/>
                    <a:pt x="19801" y="8294"/>
                  </a:cubicBezTo>
                  <a:cubicBezTo>
                    <a:pt x="20216" y="8294"/>
                    <a:pt x="20678" y="8456"/>
                    <a:pt x="21001" y="8052"/>
                  </a:cubicBezTo>
                  <a:cubicBezTo>
                    <a:pt x="21555" y="7405"/>
                    <a:pt x="19155" y="7405"/>
                    <a:pt x="19063" y="7485"/>
                  </a:cubicBezTo>
                  <a:cubicBezTo>
                    <a:pt x="18647" y="7485"/>
                    <a:pt x="18186" y="7485"/>
                    <a:pt x="17770" y="7485"/>
                  </a:cubicBezTo>
                  <a:cubicBezTo>
                    <a:pt x="17632" y="7485"/>
                    <a:pt x="17170" y="7243"/>
                    <a:pt x="16986" y="7243"/>
                  </a:cubicBezTo>
                  <a:cubicBezTo>
                    <a:pt x="17447" y="7000"/>
                    <a:pt x="18232" y="6919"/>
                    <a:pt x="18509" y="6838"/>
                  </a:cubicBezTo>
                  <a:cubicBezTo>
                    <a:pt x="19155" y="6515"/>
                    <a:pt x="19801" y="6353"/>
                    <a:pt x="20447" y="6029"/>
                  </a:cubicBezTo>
                  <a:cubicBezTo>
                    <a:pt x="20586" y="5949"/>
                    <a:pt x="21139" y="5787"/>
                    <a:pt x="21093" y="5463"/>
                  </a:cubicBezTo>
                  <a:cubicBezTo>
                    <a:pt x="21001" y="5059"/>
                    <a:pt x="20124" y="5463"/>
                    <a:pt x="19986" y="5463"/>
                  </a:cubicBezTo>
                  <a:cubicBezTo>
                    <a:pt x="19155" y="5787"/>
                    <a:pt x="17632" y="5868"/>
                    <a:pt x="16801" y="6191"/>
                  </a:cubicBezTo>
                  <a:cubicBezTo>
                    <a:pt x="17124" y="5949"/>
                    <a:pt x="18047" y="5625"/>
                    <a:pt x="18416" y="5382"/>
                  </a:cubicBezTo>
                  <a:cubicBezTo>
                    <a:pt x="20862" y="3925"/>
                    <a:pt x="21508" y="3278"/>
                    <a:pt x="20816" y="3116"/>
                  </a:cubicBezTo>
                  <a:lnTo>
                    <a:pt x="20816" y="311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E85ED191-BD70-C140-805D-18FBE499DE7D}"/>
                </a:ext>
              </a:extLst>
            </p:cNvPr>
            <p:cNvSpPr/>
            <p:nvPr/>
          </p:nvSpPr>
          <p:spPr>
            <a:xfrm>
              <a:off x="52222400" y="49047400"/>
              <a:ext cx="1201722" cy="667175"/>
            </a:xfrm>
            <a:custGeom>
              <a:avLst/>
              <a:gdLst/>
              <a:ahLst/>
              <a:cxnLst>
                <a:cxn ang="0">
                  <a:pos x="wd2" y="hd2"/>
                </a:cxn>
                <a:cxn ang="5400000">
                  <a:pos x="wd2" y="hd2"/>
                </a:cxn>
                <a:cxn ang="10800000">
                  <a:pos x="wd2" y="hd2"/>
                </a:cxn>
                <a:cxn ang="16200000">
                  <a:pos x="wd2" y="hd2"/>
                </a:cxn>
              </a:cxnLst>
              <a:rect l="0" t="0" r="r" b="b"/>
              <a:pathLst>
                <a:path w="21136" h="20897" extrusionOk="0">
                  <a:moveTo>
                    <a:pt x="496" y="47"/>
                  </a:moveTo>
                  <a:cubicBezTo>
                    <a:pt x="-219" y="47"/>
                    <a:pt x="384" y="803"/>
                    <a:pt x="2819" y="2871"/>
                  </a:cubicBezTo>
                  <a:cubicBezTo>
                    <a:pt x="3199" y="3190"/>
                    <a:pt x="4048" y="3707"/>
                    <a:pt x="4383" y="4025"/>
                  </a:cubicBezTo>
                  <a:cubicBezTo>
                    <a:pt x="3579" y="3548"/>
                    <a:pt x="2082" y="3110"/>
                    <a:pt x="1278" y="2633"/>
                  </a:cubicBezTo>
                  <a:cubicBezTo>
                    <a:pt x="1144" y="2553"/>
                    <a:pt x="295" y="1996"/>
                    <a:pt x="206" y="2394"/>
                  </a:cubicBezTo>
                  <a:cubicBezTo>
                    <a:pt x="94" y="2752"/>
                    <a:pt x="675" y="3030"/>
                    <a:pt x="787" y="3110"/>
                  </a:cubicBezTo>
                  <a:cubicBezTo>
                    <a:pt x="1390" y="3548"/>
                    <a:pt x="2037" y="3826"/>
                    <a:pt x="2641" y="4264"/>
                  </a:cubicBezTo>
                  <a:cubicBezTo>
                    <a:pt x="2931" y="4462"/>
                    <a:pt x="3668" y="4701"/>
                    <a:pt x="4115" y="4980"/>
                  </a:cubicBezTo>
                  <a:cubicBezTo>
                    <a:pt x="3936" y="4940"/>
                    <a:pt x="3467" y="5099"/>
                    <a:pt x="3333" y="5059"/>
                  </a:cubicBezTo>
                  <a:cubicBezTo>
                    <a:pt x="2909" y="4940"/>
                    <a:pt x="2462" y="4900"/>
                    <a:pt x="2037" y="4781"/>
                  </a:cubicBezTo>
                  <a:cubicBezTo>
                    <a:pt x="1948" y="4741"/>
                    <a:pt x="-442" y="4264"/>
                    <a:pt x="72" y="5019"/>
                  </a:cubicBezTo>
                  <a:cubicBezTo>
                    <a:pt x="362" y="5457"/>
                    <a:pt x="809" y="5377"/>
                    <a:pt x="1256" y="5497"/>
                  </a:cubicBezTo>
                  <a:cubicBezTo>
                    <a:pt x="1859" y="5656"/>
                    <a:pt x="2507" y="5894"/>
                    <a:pt x="3132" y="5934"/>
                  </a:cubicBezTo>
                  <a:cubicBezTo>
                    <a:pt x="5232" y="6054"/>
                    <a:pt x="5120" y="6491"/>
                    <a:pt x="5812" y="6571"/>
                  </a:cubicBezTo>
                  <a:cubicBezTo>
                    <a:pt x="6013" y="6611"/>
                    <a:pt x="6282" y="6849"/>
                    <a:pt x="6438" y="7048"/>
                  </a:cubicBezTo>
                  <a:cubicBezTo>
                    <a:pt x="7264" y="8122"/>
                    <a:pt x="7666" y="8918"/>
                    <a:pt x="8270" y="10708"/>
                  </a:cubicBezTo>
                  <a:cubicBezTo>
                    <a:pt x="8783" y="12219"/>
                    <a:pt x="9520" y="13930"/>
                    <a:pt x="9900" y="14527"/>
                  </a:cubicBezTo>
                  <a:cubicBezTo>
                    <a:pt x="10280" y="15123"/>
                    <a:pt x="10838" y="16317"/>
                    <a:pt x="11151" y="17152"/>
                  </a:cubicBezTo>
                  <a:cubicBezTo>
                    <a:pt x="11441" y="18027"/>
                    <a:pt x="11754" y="18783"/>
                    <a:pt x="11866" y="18862"/>
                  </a:cubicBezTo>
                  <a:cubicBezTo>
                    <a:pt x="12290" y="19181"/>
                    <a:pt x="11978" y="19658"/>
                    <a:pt x="11330" y="19777"/>
                  </a:cubicBezTo>
                  <a:cubicBezTo>
                    <a:pt x="11062" y="19817"/>
                    <a:pt x="11106" y="19857"/>
                    <a:pt x="10972" y="19976"/>
                  </a:cubicBezTo>
                  <a:cubicBezTo>
                    <a:pt x="10972" y="19976"/>
                    <a:pt x="11709" y="19976"/>
                    <a:pt x="12380" y="20215"/>
                  </a:cubicBezTo>
                  <a:cubicBezTo>
                    <a:pt x="12849" y="20374"/>
                    <a:pt x="13273" y="20812"/>
                    <a:pt x="13608" y="20851"/>
                  </a:cubicBezTo>
                  <a:cubicBezTo>
                    <a:pt x="13943" y="20891"/>
                    <a:pt x="14368" y="20931"/>
                    <a:pt x="14390" y="20851"/>
                  </a:cubicBezTo>
                  <a:cubicBezTo>
                    <a:pt x="14412" y="20772"/>
                    <a:pt x="14189" y="20613"/>
                    <a:pt x="14122" y="20533"/>
                  </a:cubicBezTo>
                  <a:cubicBezTo>
                    <a:pt x="14055" y="20454"/>
                    <a:pt x="13921" y="20454"/>
                    <a:pt x="13787" y="20454"/>
                  </a:cubicBezTo>
                  <a:cubicBezTo>
                    <a:pt x="13630" y="20454"/>
                    <a:pt x="13452" y="20374"/>
                    <a:pt x="13295" y="20215"/>
                  </a:cubicBezTo>
                  <a:cubicBezTo>
                    <a:pt x="13139" y="20056"/>
                    <a:pt x="12960" y="19857"/>
                    <a:pt x="12849" y="19658"/>
                  </a:cubicBezTo>
                  <a:cubicBezTo>
                    <a:pt x="12804" y="19579"/>
                    <a:pt x="12759" y="19459"/>
                    <a:pt x="12715" y="19380"/>
                  </a:cubicBezTo>
                  <a:cubicBezTo>
                    <a:pt x="12670" y="19300"/>
                    <a:pt x="12648" y="19221"/>
                    <a:pt x="12625" y="19181"/>
                  </a:cubicBezTo>
                  <a:cubicBezTo>
                    <a:pt x="12603" y="19181"/>
                    <a:pt x="12580" y="19141"/>
                    <a:pt x="12580" y="19141"/>
                  </a:cubicBezTo>
                  <a:cubicBezTo>
                    <a:pt x="12580" y="19141"/>
                    <a:pt x="12044" y="18186"/>
                    <a:pt x="11866" y="17789"/>
                  </a:cubicBezTo>
                  <a:cubicBezTo>
                    <a:pt x="11776" y="17629"/>
                    <a:pt x="11687" y="17431"/>
                    <a:pt x="11598" y="17192"/>
                  </a:cubicBezTo>
                  <a:cubicBezTo>
                    <a:pt x="11419" y="16635"/>
                    <a:pt x="11329" y="16078"/>
                    <a:pt x="11374" y="15959"/>
                  </a:cubicBezTo>
                  <a:cubicBezTo>
                    <a:pt x="11620" y="15521"/>
                    <a:pt x="12446" y="16237"/>
                    <a:pt x="12915" y="17351"/>
                  </a:cubicBezTo>
                  <a:lnTo>
                    <a:pt x="13407" y="18544"/>
                  </a:lnTo>
                  <a:lnTo>
                    <a:pt x="13228" y="18624"/>
                  </a:lnTo>
                  <a:lnTo>
                    <a:pt x="13050" y="18703"/>
                  </a:lnTo>
                  <a:lnTo>
                    <a:pt x="12871" y="18823"/>
                  </a:lnTo>
                  <a:lnTo>
                    <a:pt x="12603" y="18982"/>
                  </a:lnTo>
                  <a:cubicBezTo>
                    <a:pt x="12692" y="18982"/>
                    <a:pt x="12893" y="18982"/>
                    <a:pt x="13072" y="19022"/>
                  </a:cubicBezTo>
                  <a:cubicBezTo>
                    <a:pt x="13251" y="19101"/>
                    <a:pt x="13362" y="18942"/>
                    <a:pt x="13720" y="19101"/>
                  </a:cubicBezTo>
                  <a:cubicBezTo>
                    <a:pt x="14055" y="19260"/>
                    <a:pt x="14524" y="19618"/>
                    <a:pt x="14770" y="19698"/>
                  </a:cubicBezTo>
                  <a:cubicBezTo>
                    <a:pt x="15038" y="19738"/>
                    <a:pt x="15395" y="19817"/>
                    <a:pt x="15417" y="19698"/>
                  </a:cubicBezTo>
                  <a:cubicBezTo>
                    <a:pt x="15462" y="19618"/>
                    <a:pt x="15239" y="19459"/>
                    <a:pt x="15172" y="19380"/>
                  </a:cubicBezTo>
                  <a:cubicBezTo>
                    <a:pt x="15105" y="19300"/>
                    <a:pt x="14993" y="19260"/>
                    <a:pt x="14837" y="19260"/>
                  </a:cubicBezTo>
                  <a:cubicBezTo>
                    <a:pt x="14233" y="19260"/>
                    <a:pt x="12759" y="16794"/>
                    <a:pt x="12983" y="16157"/>
                  </a:cubicBezTo>
                  <a:cubicBezTo>
                    <a:pt x="13072" y="15919"/>
                    <a:pt x="13407" y="15720"/>
                    <a:pt x="13720" y="15720"/>
                  </a:cubicBezTo>
                  <a:cubicBezTo>
                    <a:pt x="14658" y="15720"/>
                    <a:pt x="16467" y="14009"/>
                    <a:pt x="17249" y="12418"/>
                  </a:cubicBezTo>
                  <a:cubicBezTo>
                    <a:pt x="17629" y="11623"/>
                    <a:pt x="18075" y="10230"/>
                    <a:pt x="18187" y="9276"/>
                  </a:cubicBezTo>
                  <a:cubicBezTo>
                    <a:pt x="18567" y="6690"/>
                    <a:pt x="18790" y="5497"/>
                    <a:pt x="19371" y="5258"/>
                  </a:cubicBezTo>
                  <a:cubicBezTo>
                    <a:pt x="19617" y="5139"/>
                    <a:pt x="21113" y="5179"/>
                    <a:pt x="21136" y="5059"/>
                  </a:cubicBezTo>
                  <a:cubicBezTo>
                    <a:pt x="21158" y="4940"/>
                    <a:pt x="19840" y="4025"/>
                    <a:pt x="19617" y="3746"/>
                  </a:cubicBezTo>
                  <a:cubicBezTo>
                    <a:pt x="19371" y="3428"/>
                    <a:pt x="19148" y="2633"/>
                    <a:pt x="18880" y="1956"/>
                  </a:cubicBezTo>
                  <a:cubicBezTo>
                    <a:pt x="17941" y="-430"/>
                    <a:pt x="16110" y="-669"/>
                    <a:pt x="14770" y="1439"/>
                  </a:cubicBezTo>
                  <a:cubicBezTo>
                    <a:pt x="14122" y="2474"/>
                    <a:pt x="13854" y="2553"/>
                    <a:pt x="10704" y="3070"/>
                  </a:cubicBezTo>
                  <a:cubicBezTo>
                    <a:pt x="8850" y="3349"/>
                    <a:pt x="6907" y="3508"/>
                    <a:pt x="6371" y="3388"/>
                  </a:cubicBezTo>
                  <a:cubicBezTo>
                    <a:pt x="5835" y="3269"/>
                    <a:pt x="4360" y="2434"/>
                    <a:pt x="3087" y="1559"/>
                  </a:cubicBezTo>
                  <a:cubicBezTo>
                    <a:pt x="1836" y="723"/>
                    <a:pt x="675" y="47"/>
                    <a:pt x="496" y="47"/>
                  </a:cubicBezTo>
                  <a:lnTo>
                    <a:pt x="496" y="47"/>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5DAA04FE-0B2F-A142-B5E2-219730EAF06A}"/>
                </a:ext>
              </a:extLst>
            </p:cNvPr>
            <p:cNvSpPr/>
            <p:nvPr/>
          </p:nvSpPr>
          <p:spPr>
            <a:xfrm>
              <a:off x="57061099" y="54368700"/>
              <a:ext cx="961716" cy="546760"/>
            </a:xfrm>
            <a:custGeom>
              <a:avLst/>
              <a:gdLst/>
              <a:ahLst/>
              <a:cxnLst>
                <a:cxn ang="0">
                  <a:pos x="wd2" y="hd2"/>
                </a:cxn>
                <a:cxn ang="5400000">
                  <a:pos x="wd2" y="hd2"/>
                </a:cxn>
                <a:cxn ang="10800000">
                  <a:pos x="wd2" y="hd2"/>
                </a:cxn>
                <a:cxn ang="16200000">
                  <a:pos x="wd2" y="hd2"/>
                </a:cxn>
              </a:cxnLst>
              <a:rect l="0" t="0" r="r" b="b"/>
              <a:pathLst>
                <a:path w="21161" h="20944" extrusionOk="0">
                  <a:moveTo>
                    <a:pt x="260" y="4160"/>
                  </a:moveTo>
                  <a:cubicBezTo>
                    <a:pt x="-439" y="4355"/>
                    <a:pt x="232" y="4890"/>
                    <a:pt x="2802" y="6301"/>
                  </a:cubicBezTo>
                  <a:cubicBezTo>
                    <a:pt x="3194" y="6495"/>
                    <a:pt x="4088" y="6787"/>
                    <a:pt x="4423" y="6982"/>
                  </a:cubicBezTo>
                  <a:cubicBezTo>
                    <a:pt x="3585" y="6690"/>
                    <a:pt x="2076" y="6690"/>
                    <a:pt x="1238" y="6446"/>
                  </a:cubicBezTo>
                  <a:cubicBezTo>
                    <a:pt x="1098" y="6398"/>
                    <a:pt x="232" y="6106"/>
                    <a:pt x="148" y="6495"/>
                  </a:cubicBezTo>
                  <a:cubicBezTo>
                    <a:pt x="64" y="6884"/>
                    <a:pt x="651" y="6982"/>
                    <a:pt x="790" y="7030"/>
                  </a:cubicBezTo>
                  <a:cubicBezTo>
                    <a:pt x="1433" y="7274"/>
                    <a:pt x="2076" y="7419"/>
                    <a:pt x="2719" y="7663"/>
                  </a:cubicBezTo>
                  <a:cubicBezTo>
                    <a:pt x="3026" y="7760"/>
                    <a:pt x="3780" y="7809"/>
                    <a:pt x="4255" y="8003"/>
                  </a:cubicBezTo>
                  <a:cubicBezTo>
                    <a:pt x="4060" y="8052"/>
                    <a:pt x="3641" y="8295"/>
                    <a:pt x="3473" y="8295"/>
                  </a:cubicBezTo>
                  <a:cubicBezTo>
                    <a:pt x="3054" y="8295"/>
                    <a:pt x="2607" y="8344"/>
                    <a:pt x="2188" y="8344"/>
                  </a:cubicBezTo>
                  <a:cubicBezTo>
                    <a:pt x="2104" y="8344"/>
                    <a:pt x="-327" y="8490"/>
                    <a:pt x="260" y="9074"/>
                  </a:cubicBezTo>
                  <a:cubicBezTo>
                    <a:pt x="595" y="9414"/>
                    <a:pt x="1014" y="9219"/>
                    <a:pt x="1461" y="9219"/>
                  </a:cubicBezTo>
                  <a:cubicBezTo>
                    <a:pt x="2076" y="9219"/>
                    <a:pt x="2747" y="9268"/>
                    <a:pt x="3361" y="9171"/>
                  </a:cubicBezTo>
                  <a:cubicBezTo>
                    <a:pt x="5457" y="8733"/>
                    <a:pt x="5373" y="9219"/>
                    <a:pt x="6072" y="9122"/>
                  </a:cubicBezTo>
                  <a:cubicBezTo>
                    <a:pt x="6267" y="9073"/>
                    <a:pt x="6547" y="9268"/>
                    <a:pt x="6714" y="9414"/>
                  </a:cubicBezTo>
                  <a:cubicBezTo>
                    <a:pt x="7609" y="10241"/>
                    <a:pt x="8084" y="10922"/>
                    <a:pt x="8838" y="12479"/>
                  </a:cubicBezTo>
                  <a:cubicBezTo>
                    <a:pt x="9453" y="13792"/>
                    <a:pt x="10347" y="15300"/>
                    <a:pt x="10766" y="15738"/>
                  </a:cubicBezTo>
                  <a:cubicBezTo>
                    <a:pt x="11213" y="16225"/>
                    <a:pt x="11856" y="17198"/>
                    <a:pt x="12219" y="17976"/>
                  </a:cubicBezTo>
                  <a:cubicBezTo>
                    <a:pt x="12583" y="18755"/>
                    <a:pt x="12974" y="19387"/>
                    <a:pt x="13058" y="19436"/>
                  </a:cubicBezTo>
                  <a:cubicBezTo>
                    <a:pt x="13505" y="19630"/>
                    <a:pt x="13253" y="20214"/>
                    <a:pt x="12611" y="20457"/>
                  </a:cubicBezTo>
                  <a:cubicBezTo>
                    <a:pt x="12331" y="20555"/>
                    <a:pt x="12415" y="20603"/>
                    <a:pt x="12275" y="20749"/>
                  </a:cubicBezTo>
                  <a:cubicBezTo>
                    <a:pt x="12275" y="20749"/>
                    <a:pt x="13002" y="20555"/>
                    <a:pt x="13672" y="20603"/>
                  </a:cubicBezTo>
                  <a:cubicBezTo>
                    <a:pt x="14148" y="20652"/>
                    <a:pt x="14595" y="20944"/>
                    <a:pt x="14930" y="20944"/>
                  </a:cubicBezTo>
                  <a:cubicBezTo>
                    <a:pt x="15265" y="20895"/>
                    <a:pt x="15684" y="20847"/>
                    <a:pt x="15712" y="20749"/>
                  </a:cubicBezTo>
                  <a:cubicBezTo>
                    <a:pt x="15740" y="20652"/>
                    <a:pt x="15489" y="20555"/>
                    <a:pt x="15433" y="20506"/>
                  </a:cubicBezTo>
                  <a:cubicBezTo>
                    <a:pt x="15349" y="20458"/>
                    <a:pt x="15237" y="20458"/>
                    <a:pt x="15097" y="20506"/>
                  </a:cubicBezTo>
                  <a:cubicBezTo>
                    <a:pt x="14958" y="20555"/>
                    <a:pt x="14762" y="20506"/>
                    <a:pt x="14595" y="20409"/>
                  </a:cubicBezTo>
                  <a:cubicBezTo>
                    <a:pt x="14427" y="20311"/>
                    <a:pt x="14231" y="20166"/>
                    <a:pt x="14119" y="19971"/>
                  </a:cubicBezTo>
                  <a:cubicBezTo>
                    <a:pt x="14063" y="19874"/>
                    <a:pt x="14008" y="19825"/>
                    <a:pt x="13980" y="19776"/>
                  </a:cubicBezTo>
                  <a:cubicBezTo>
                    <a:pt x="13952" y="19728"/>
                    <a:pt x="13896" y="19631"/>
                    <a:pt x="13868" y="19582"/>
                  </a:cubicBezTo>
                  <a:cubicBezTo>
                    <a:pt x="13840" y="19582"/>
                    <a:pt x="13840" y="19582"/>
                    <a:pt x="13840" y="19582"/>
                  </a:cubicBezTo>
                  <a:cubicBezTo>
                    <a:pt x="13840" y="19582"/>
                    <a:pt x="13225" y="18804"/>
                    <a:pt x="13030" y="18463"/>
                  </a:cubicBezTo>
                  <a:cubicBezTo>
                    <a:pt x="12918" y="18317"/>
                    <a:pt x="12806" y="18171"/>
                    <a:pt x="12722" y="17928"/>
                  </a:cubicBezTo>
                  <a:cubicBezTo>
                    <a:pt x="12499" y="17441"/>
                    <a:pt x="12359" y="16906"/>
                    <a:pt x="12415" y="16760"/>
                  </a:cubicBezTo>
                  <a:cubicBezTo>
                    <a:pt x="12638" y="16274"/>
                    <a:pt x="13505" y="16760"/>
                    <a:pt x="14035" y="17733"/>
                  </a:cubicBezTo>
                  <a:lnTo>
                    <a:pt x="14622" y="18755"/>
                  </a:lnTo>
                  <a:lnTo>
                    <a:pt x="14455" y="18901"/>
                  </a:lnTo>
                  <a:lnTo>
                    <a:pt x="14287" y="19047"/>
                  </a:lnTo>
                  <a:lnTo>
                    <a:pt x="14119" y="19193"/>
                  </a:lnTo>
                  <a:lnTo>
                    <a:pt x="13868" y="19387"/>
                  </a:lnTo>
                  <a:cubicBezTo>
                    <a:pt x="13952" y="19387"/>
                    <a:pt x="14175" y="19290"/>
                    <a:pt x="14343" y="19338"/>
                  </a:cubicBezTo>
                  <a:cubicBezTo>
                    <a:pt x="14511" y="19387"/>
                    <a:pt x="14622" y="19193"/>
                    <a:pt x="14986" y="19241"/>
                  </a:cubicBezTo>
                  <a:cubicBezTo>
                    <a:pt x="15321" y="19290"/>
                    <a:pt x="15824" y="19533"/>
                    <a:pt x="16075" y="19533"/>
                  </a:cubicBezTo>
                  <a:cubicBezTo>
                    <a:pt x="16327" y="19533"/>
                    <a:pt x="16690" y="19484"/>
                    <a:pt x="16718" y="19387"/>
                  </a:cubicBezTo>
                  <a:cubicBezTo>
                    <a:pt x="16746" y="19290"/>
                    <a:pt x="16522" y="19193"/>
                    <a:pt x="16439" y="19144"/>
                  </a:cubicBezTo>
                  <a:cubicBezTo>
                    <a:pt x="16355" y="19095"/>
                    <a:pt x="16243" y="19095"/>
                    <a:pt x="16103" y="19144"/>
                  </a:cubicBezTo>
                  <a:cubicBezTo>
                    <a:pt x="15488" y="19290"/>
                    <a:pt x="13840" y="17295"/>
                    <a:pt x="14007" y="16614"/>
                  </a:cubicBezTo>
                  <a:cubicBezTo>
                    <a:pt x="14063" y="16371"/>
                    <a:pt x="14371" y="16079"/>
                    <a:pt x="14706" y="15982"/>
                  </a:cubicBezTo>
                  <a:cubicBezTo>
                    <a:pt x="15628" y="15739"/>
                    <a:pt x="17277" y="13598"/>
                    <a:pt x="17920" y="11895"/>
                  </a:cubicBezTo>
                  <a:cubicBezTo>
                    <a:pt x="18227" y="11020"/>
                    <a:pt x="18534" y="9560"/>
                    <a:pt x="18590" y="8636"/>
                  </a:cubicBezTo>
                  <a:cubicBezTo>
                    <a:pt x="18758" y="6058"/>
                    <a:pt x="18870" y="4841"/>
                    <a:pt x="19428" y="4452"/>
                  </a:cubicBezTo>
                  <a:cubicBezTo>
                    <a:pt x="19680" y="4258"/>
                    <a:pt x="21161" y="3917"/>
                    <a:pt x="21161" y="3820"/>
                  </a:cubicBezTo>
                  <a:cubicBezTo>
                    <a:pt x="21161" y="3722"/>
                    <a:pt x="19792" y="3187"/>
                    <a:pt x="19540" y="2944"/>
                  </a:cubicBezTo>
                  <a:cubicBezTo>
                    <a:pt x="19261" y="2701"/>
                    <a:pt x="18981" y="1971"/>
                    <a:pt x="18674" y="1387"/>
                  </a:cubicBezTo>
                  <a:cubicBezTo>
                    <a:pt x="17556" y="-656"/>
                    <a:pt x="15712" y="-413"/>
                    <a:pt x="14566" y="1922"/>
                  </a:cubicBezTo>
                  <a:cubicBezTo>
                    <a:pt x="14007" y="3090"/>
                    <a:pt x="13756" y="3236"/>
                    <a:pt x="10682" y="4549"/>
                  </a:cubicBezTo>
                  <a:cubicBezTo>
                    <a:pt x="8866" y="5328"/>
                    <a:pt x="6966" y="5960"/>
                    <a:pt x="6407" y="5960"/>
                  </a:cubicBezTo>
                  <a:cubicBezTo>
                    <a:pt x="5848" y="5960"/>
                    <a:pt x="4339" y="5571"/>
                    <a:pt x="2998" y="5036"/>
                  </a:cubicBezTo>
                  <a:cubicBezTo>
                    <a:pt x="1629" y="4501"/>
                    <a:pt x="399" y="4111"/>
                    <a:pt x="260" y="4160"/>
                  </a:cubicBezTo>
                  <a:lnTo>
                    <a:pt x="260" y="416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4" name="Shape">
              <a:extLst>
                <a:ext uri="{FF2B5EF4-FFF2-40B4-BE49-F238E27FC236}">
                  <a16:creationId xmlns:a16="http://schemas.microsoft.com/office/drawing/2014/main" id="{01209004-18CB-2541-84F1-6F6951E94271}"/>
                </a:ext>
              </a:extLst>
            </p:cNvPr>
            <p:cNvSpPr/>
            <p:nvPr/>
          </p:nvSpPr>
          <p:spPr>
            <a:xfrm>
              <a:off x="52184299" y="52285900"/>
              <a:ext cx="1974433" cy="4570729"/>
            </a:xfrm>
            <a:custGeom>
              <a:avLst/>
              <a:gdLst/>
              <a:ahLst/>
              <a:cxnLst>
                <a:cxn ang="0">
                  <a:pos x="wd2" y="hd2"/>
                </a:cxn>
                <a:cxn ang="5400000">
                  <a:pos x="wd2" y="hd2"/>
                </a:cxn>
                <a:cxn ang="10800000">
                  <a:pos x="wd2" y="hd2"/>
                </a:cxn>
                <a:cxn ang="16200000">
                  <a:pos x="wd2" y="hd2"/>
                </a:cxn>
              </a:cxnLst>
              <a:rect l="0" t="0" r="r" b="b"/>
              <a:pathLst>
                <a:path w="21499" h="21600" extrusionOk="0">
                  <a:moveTo>
                    <a:pt x="21476" y="14194"/>
                  </a:moveTo>
                  <a:lnTo>
                    <a:pt x="21434" y="14134"/>
                  </a:lnTo>
                  <a:cubicBezTo>
                    <a:pt x="21296" y="13918"/>
                    <a:pt x="20563" y="13816"/>
                    <a:pt x="19789" y="13906"/>
                  </a:cubicBezTo>
                  <a:lnTo>
                    <a:pt x="9956" y="15058"/>
                  </a:lnTo>
                  <a:lnTo>
                    <a:pt x="11962" y="888"/>
                  </a:lnTo>
                  <a:cubicBezTo>
                    <a:pt x="12031" y="408"/>
                    <a:pt x="11146" y="0"/>
                    <a:pt x="10039" y="0"/>
                  </a:cubicBezTo>
                  <a:cubicBezTo>
                    <a:pt x="9030" y="0"/>
                    <a:pt x="8186" y="342"/>
                    <a:pt x="8117" y="780"/>
                  </a:cubicBezTo>
                  <a:lnTo>
                    <a:pt x="7371" y="6050"/>
                  </a:lnTo>
                  <a:lnTo>
                    <a:pt x="0" y="4795"/>
                  </a:lnTo>
                  <a:lnTo>
                    <a:pt x="0" y="6014"/>
                  </a:lnTo>
                  <a:lnTo>
                    <a:pt x="7149" y="7664"/>
                  </a:lnTo>
                  <a:lnTo>
                    <a:pt x="5172" y="21600"/>
                  </a:lnTo>
                  <a:lnTo>
                    <a:pt x="9030" y="21600"/>
                  </a:lnTo>
                  <a:lnTo>
                    <a:pt x="9735" y="16625"/>
                  </a:lnTo>
                  <a:lnTo>
                    <a:pt x="20577" y="14704"/>
                  </a:lnTo>
                  <a:cubicBezTo>
                    <a:pt x="21213" y="14602"/>
                    <a:pt x="21600" y="14386"/>
                    <a:pt x="21476" y="14194"/>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grpSp>
    </p:spTree>
    <p:extLst>
      <p:ext uri="{BB962C8B-B14F-4D97-AF65-F5344CB8AC3E}">
        <p14:creationId xmlns:p14="http://schemas.microsoft.com/office/powerpoint/2010/main" val="209235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1606130" y="1709738"/>
            <a:ext cx="5702579" cy="2852737"/>
          </a:xfrm>
        </p:spPr>
        <p:txBody>
          <a:bodyPr anchor="b"/>
          <a:lstStyle>
            <a:lvl1pPr>
              <a:defRPr sz="6000">
                <a:solidFill>
                  <a:schemeClr val="bg1"/>
                </a:solidFill>
              </a:defRPr>
            </a:lvl1pPr>
          </a:lstStyle>
          <a:p>
            <a:r>
              <a:rPr lang="nl-NL"/>
              <a:t>Klik om stijl te bewerken</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1606130" y="4589463"/>
            <a:ext cx="5702579"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0" name="Date Placeholder 3">
            <a:extLst>
              <a:ext uri="{FF2B5EF4-FFF2-40B4-BE49-F238E27FC236}">
                <a16:creationId xmlns:a16="http://schemas.microsoft.com/office/drawing/2014/main" id="{A67E5779-2729-4DED-A8C2-41F4FEE4767B}"/>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r>
              <a:rPr lang="en-US"/>
              <a:t>Date</a:t>
            </a:r>
          </a:p>
        </p:txBody>
      </p:sp>
      <p:sp>
        <p:nvSpPr>
          <p:cNvPr id="11" name="Footer Placeholder 4">
            <a:extLst>
              <a:ext uri="{FF2B5EF4-FFF2-40B4-BE49-F238E27FC236}">
                <a16:creationId xmlns:a16="http://schemas.microsoft.com/office/drawing/2014/main" id="{FBD21987-FA22-47F7-B702-8D9638C10C5C}"/>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a:t>Your Footer Here</a:t>
            </a:r>
          </a:p>
        </p:txBody>
      </p:sp>
      <p:grpSp>
        <p:nvGrpSpPr>
          <p:cNvPr id="15" name="Group 14">
            <a:extLst>
              <a:ext uri="{FF2B5EF4-FFF2-40B4-BE49-F238E27FC236}">
                <a16:creationId xmlns:a16="http://schemas.microsoft.com/office/drawing/2014/main" id="{F943FE0F-D91F-CF40-BDBF-F3677845603A}"/>
              </a:ext>
            </a:extLst>
          </p:cNvPr>
          <p:cNvGrpSpPr/>
          <p:nvPr userDrawn="1"/>
        </p:nvGrpSpPr>
        <p:grpSpPr>
          <a:xfrm>
            <a:off x="1704" y="0"/>
            <a:ext cx="12188120" cy="6858000"/>
            <a:chOff x="68694299" y="47713899"/>
            <a:chExt cx="16253096" cy="9145277"/>
          </a:xfrm>
        </p:grpSpPr>
        <p:sp>
          <p:nvSpPr>
            <p:cNvPr id="17" name="Shape">
              <a:extLst>
                <a:ext uri="{FF2B5EF4-FFF2-40B4-BE49-F238E27FC236}">
                  <a16:creationId xmlns:a16="http://schemas.microsoft.com/office/drawing/2014/main" id="{77F54B0F-F0D8-7948-920D-763A1E5EA5A3}"/>
                </a:ext>
              </a:extLst>
            </p:cNvPr>
            <p:cNvSpPr/>
            <p:nvPr/>
          </p:nvSpPr>
          <p:spPr>
            <a:xfrm>
              <a:off x="69799199" y="55067200"/>
              <a:ext cx="580494" cy="329608"/>
            </a:xfrm>
            <a:custGeom>
              <a:avLst/>
              <a:gdLst/>
              <a:ahLst/>
              <a:cxnLst>
                <a:cxn ang="0">
                  <a:pos x="wd2" y="hd2"/>
                </a:cxn>
                <a:cxn ang="5400000">
                  <a:pos x="wd2" y="hd2"/>
                </a:cxn>
                <a:cxn ang="10800000">
                  <a:pos x="wd2" y="hd2"/>
                </a:cxn>
                <a:cxn ang="16200000">
                  <a:pos x="wd2" y="hd2"/>
                </a:cxn>
              </a:cxnLst>
              <a:rect l="0" t="0" r="r" b="b"/>
              <a:pathLst>
                <a:path w="21096" h="20995" extrusionOk="0">
                  <a:moveTo>
                    <a:pt x="20816" y="3116"/>
                  </a:moveTo>
                  <a:cubicBezTo>
                    <a:pt x="20678" y="3116"/>
                    <a:pt x="19431" y="3521"/>
                    <a:pt x="18139" y="4168"/>
                  </a:cubicBezTo>
                  <a:cubicBezTo>
                    <a:pt x="16801" y="4815"/>
                    <a:pt x="15278" y="5300"/>
                    <a:pt x="14770" y="5300"/>
                  </a:cubicBezTo>
                  <a:cubicBezTo>
                    <a:pt x="14216" y="5300"/>
                    <a:pt x="12278" y="4815"/>
                    <a:pt x="10478" y="4168"/>
                  </a:cubicBezTo>
                  <a:cubicBezTo>
                    <a:pt x="7386" y="3035"/>
                    <a:pt x="7109" y="2954"/>
                    <a:pt x="6509" y="1822"/>
                  </a:cubicBezTo>
                  <a:cubicBezTo>
                    <a:pt x="5309" y="-524"/>
                    <a:pt x="3462" y="-605"/>
                    <a:pt x="2401" y="1579"/>
                  </a:cubicBezTo>
                  <a:cubicBezTo>
                    <a:pt x="2078" y="2226"/>
                    <a:pt x="1847" y="2955"/>
                    <a:pt x="1570" y="3197"/>
                  </a:cubicBezTo>
                  <a:cubicBezTo>
                    <a:pt x="1340" y="3440"/>
                    <a:pt x="-45" y="4087"/>
                    <a:pt x="1" y="4168"/>
                  </a:cubicBezTo>
                  <a:cubicBezTo>
                    <a:pt x="1" y="4249"/>
                    <a:pt x="1478" y="4573"/>
                    <a:pt x="1755" y="4654"/>
                  </a:cubicBezTo>
                  <a:cubicBezTo>
                    <a:pt x="2309" y="4977"/>
                    <a:pt x="2447" y="6191"/>
                    <a:pt x="2678" y="8780"/>
                  </a:cubicBezTo>
                  <a:cubicBezTo>
                    <a:pt x="2770" y="9750"/>
                    <a:pt x="3093" y="11206"/>
                    <a:pt x="3417" y="12015"/>
                  </a:cubicBezTo>
                  <a:cubicBezTo>
                    <a:pt x="4109" y="13714"/>
                    <a:pt x="5817" y="15737"/>
                    <a:pt x="6740" y="15898"/>
                  </a:cubicBezTo>
                  <a:cubicBezTo>
                    <a:pt x="7063" y="15979"/>
                    <a:pt x="7386" y="16222"/>
                    <a:pt x="7478" y="16465"/>
                  </a:cubicBezTo>
                  <a:cubicBezTo>
                    <a:pt x="7663" y="17112"/>
                    <a:pt x="6047" y="19296"/>
                    <a:pt x="5447" y="19134"/>
                  </a:cubicBezTo>
                  <a:cubicBezTo>
                    <a:pt x="5309" y="19134"/>
                    <a:pt x="5170" y="19134"/>
                    <a:pt x="5124" y="19134"/>
                  </a:cubicBezTo>
                  <a:cubicBezTo>
                    <a:pt x="5032" y="19215"/>
                    <a:pt x="4847" y="19296"/>
                    <a:pt x="4847" y="19377"/>
                  </a:cubicBezTo>
                  <a:cubicBezTo>
                    <a:pt x="4894" y="19458"/>
                    <a:pt x="5263" y="19539"/>
                    <a:pt x="5493" y="19458"/>
                  </a:cubicBezTo>
                  <a:cubicBezTo>
                    <a:pt x="5770" y="19458"/>
                    <a:pt x="6232" y="19215"/>
                    <a:pt x="6601" y="19053"/>
                  </a:cubicBezTo>
                  <a:cubicBezTo>
                    <a:pt x="6970" y="18972"/>
                    <a:pt x="7063" y="19134"/>
                    <a:pt x="7247" y="19134"/>
                  </a:cubicBezTo>
                  <a:cubicBezTo>
                    <a:pt x="7432" y="19134"/>
                    <a:pt x="7616" y="19134"/>
                    <a:pt x="7709" y="19134"/>
                  </a:cubicBezTo>
                  <a:lnTo>
                    <a:pt x="7432" y="18972"/>
                  </a:lnTo>
                  <a:lnTo>
                    <a:pt x="7247" y="18810"/>
                  </a:lnTo>
                  <a:lnTo>
                    <a:pt x="7063" y="18729"/>
                  </a:lnTo>
                  <a:lnTo>
                    <a:pt x="6878" y="18648"/>
                  </a:lnTo>
                  <a:lnTo>
                    <a:pt x="7432" y="17597"/>
                  </a:lnTo>
                  <a:cubicBezTo>
                    <a:pt x="7940" y="16626"/>
                    <a:pt x="8817" y="16060"/>
                    <a:pt x="9047" y="16545"/>
                  </a:cubicBezTo>
                  <a:cubicBezTo>
                    <a:pt x="9094" y="16707"/>
                    <a:pt x="8955" y="17192"/>
                    <a:pt x="8770" y="17759"/>
                  </a:cubicBezTo>
                  <a:cubicBezTo>
                    <a:pt x="8678" y="18001"/>
                    <a:pt x="8586" y="18163"/>
                    <a:pt x="8493" y="18325"/>
                  </a:cubicBezTo>
                  <a:cubicBezTo>
                    <a:pt x="8309" y="18649"/>
                    <a:pt x="7709" y="19539"/>
                    <a:pt x="7709" y="19539"/>
                  </a:cubicBezTo>
                  <a:cubicBezTo>
                    <a:pt x="7709" y="19539"/>
                    <a:pt x="7709" y="19539"/>
                    <a:pt x="7663" y="19539"/>
                  </a:cubicBezTo>
                  <a:cubicBezTo>
                    <a:pt x="7616" y="19620"/>
                    <a:pt x="7616" y="19620"/>
                    <a:pt x="7570" y="19701"/>
                  </a:cubicBezTo>
                  <a:cubicBezTo>
                    <a:pt x="7524" y="19782"/>
                    <a:pt x="7478" y="19863"/>
                    <a:pt x="7432" y="19943"/>
                  </a:cubicBezTo>
                  <a:cubicBezTo>
                    <a:pt x="7293" y="20105"/>
                    <a:pt x="7155" y="20267"/>
                    <a:pt x="6970" y="20429"/>
                  </a:cubicBezTo>
                  <a:cubicBezTo>
                    <a:pt x="6786" y="20510"/>
                    <a:pt x="6601" y="20591"/>
                    <a:pt x="6462" y="20591"/>
                  </a:cubicBezTo>
                  <a:cubicBezTo>
                    <a:pt x="6324" y="20591"/>
                    <a:pt x="6186" y="20591"/>
                    <a:pt x="6093" y="20591"/>
                  </a:cubicBezTo>
                  <a:cubicBezTo>
                    <a:pt x="6001" y="20591"/>
                    <a:pt x="5770" y="20752"/>
                    <a:pt x="5816" y="20833"/>
                  </a:cubicBezTo>
                  <a:cubicBezTo>
                    <a:pt x="5863" y="20914"/>
                    <a:pt x="6278" y="20995"/>
                    <a:pt x="6601" y="20995"/>
                  </a:cubicBezTo>
                  <a:cubicBezTo>
                    <a:pt x="6924" y="20995"/>
                    <a:pt x="7386" y="20671"/>
                    <a:pt x="7847" y="20591"/>
                  </a:cubicBezTo>
                  <a:cubicBezTo>
                    <a:pt x="8540" y="20510"/>
                    <a:pt x="9278" y="20591"/>
                    <a:pt x="9278" y="20591"/>
                  </a:cubicBezTo>
                  <a:cubicBezTo>
                    <a:pt x="9140" y="20429"/>
                    <a:pt x="9186" y="20429"/>
                    <a:pt x="8909" y="20348"/>
                  </a:cubicBezTo>
                  <a:cubicBezTo>
                    <a:pt x="8263" y="20105"/>
                    <a:pt x="7986" y="19539"/>
                    <a:pt x="8447" y="19296"/>
                  </a:cubicBezTo>
                  <a:cubicBezTo>
                    <a:pt x="8540" y="19216"/>
                    <a:pt x="8909" y="18568"/>
                    <a:pt x="9278" y="17760"/>
                  </a:cubicBezTo>
                  <a:cubicBezTo>
                    <a:pt x="9647" y="16951"/>
                    <a:pt x="10247" y="15899"/>
                    <a:pt x="10663" y="15414"/>
                  </a:cubicBezTo>
                  <a:cubicBezTo>
                    <a:pt x="11078" y="14928"/>
                    <a:pt x="11909" y="13391"/>
                    <a:pt x="12509" y="12016"/>
                  </a:cubicBezTo>
                  <a:cubicBezTo>
                    <a:pt x="13201" y="10398"/>
                    <a:pt x="13663" y="9670"/>
                    <a:pt x="14540" y="8780"/>
                  </a:cubicBezTo>
                  <a:cubicBezTo>
                    <a:pt x="14724" y="8618"/>
                    <a:pt x="15001" y="8375"/>
                    <a:pt x="15186" y="8456"/>
                  </a:cubicBezTo>
                  <a:cubicBezTo>
                    <a:pt x="15878" y="8537"/>
                    <a:pt x="15786" y="8052"/>
                    <a:pt x="17909" y="8375"/>
                  </a:cubicBezTo>
                  <a:cubicBezTo>
                    <a:pt x="18509" y="8456"/>
                    <a:pt x="19201" y="8375"/>
                    <a:pt x="19801" y="8294"/>
                  </a:cubicBezTo>
                  <a:cubicBezTo>
                    <a:pt x="20216" y="8294"/>
                    <a:pt x="20678" y="8456"/>
                    <a:pt x="21001" y="8052"/>
                  </a:cubicBezTo>
                  <a:cubicBezTo>
                    <a:pt x="21555" y="7405"/>
                    <a:pt x="19155" y="7405"/>
                    <a:pt x="19063" y="7485"/>
                  </a:cubicBezTo>
                  <a:cubicBezTo>
                    <a:pt x="18647" y="7485"/>
                    <a:pt x="18186" y="7485"/>
                    <a:pt x="17770" y="7485"/>
                  </a:cubicBezTo>
                  <a:cubicBezTo>
                    <a:pt x="17632" y="7485"/>
                    <a:pt x="17170" y="7243"/>
                    <a:pt x="16986" y="7243"/>
                  </a:cubicBezTo>
                  <a:cubicBezTo>
                    <a:pt x="17447" y="7000"/>
                    <a:pt x="18232" y="6919"/>
                    <a:pt x="18509" y="6838"/>
                  </a:cubicBezTo>
                  <a:cubicBezTo>
                    <a:pt x="19155" y="6515"/>
                    <a:pt x="19801" y="6353"/>
                    <a:pt x="20447" y="6029"/>
                  </a:cubicBezTo>
                  <a:cubicBezTo>
                    <a:pt x="20586" y="5949"/>
                    <a:pt x="21139" y="5787"/>
                    <a:pt x="21093" y="5463"/>
                  </a:cubicBezTo>
                  <a:cubicBezTo>
                    <a:pt x="21001" y="5059"/>
                    <a:pt x="20124" y="5463"/>
                    <a:pt x="19986" y="5463"/>
                  </a:cubicBezTo>
                  <a:cubicBezTo>
                    <a:pt x="19155" y="5787"/>
                    <a:pt x="17632" y="5868"/>
                    <a:pt x="16801" y="6191"/>
                  </a:cubicBezTo>
                  <a:cubicBezTo>
                    <a:pt x="17124" y="5949"/>
                    <a:pt x="18047" y="5625"/>
                    <a:pt x="18416" y="5382"/>
                  </a:cubicBezTo>
                  <a:cubicBezTo>
                    <a:pt x="20862" y="3925"/>
                    <a:pt x="21508" y="3278"/>
                    <a:pt x="20816" y="3116"/>
                  </a:cubicBezTo>
                  <a:lnTo>
                    <a:pt x="20816" y="311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2CAC6E50-36F3-E94D-9EB5-59BC3683187A}"/>
                </a:ext>
              </a:extLst>
            </p:cNvPr>
            <p:cNvSpPr/>
            <p:nvPr/>
          </p:nvSpPr>
          <p:spPr>
            <a:xfrm>
              <a:off x="79006700" y="47713899"/>
              <a:ext cx="5372328" cy="9145264"/>
            </a:xfrm>
            <a:custGeom>
              <a:avLst/>
              <a:gdLst/>
              <a:ahLst/>
              <a:cxnLst>
                <a:cxn ang="0">
                  <a:pos x="wd2" y="hd2"/>
                </a:cxn>
                <a:cxn ang="5400000">
                  <a:pos x="wd2" y="hd2"/>
                </a:cxn>
                <a:cxn ang="10800000">
                  <a:pos x="wd2" y="hd2"/>
                </a:cxn>
                <a:cxn ang="16200000">
                  <a:pos x="wd2" y="hd2"/>
                </a:cxn>
              </a:cxnLst>
              <a:rect l="0" t="0" r="r" b="b"/>
              <a:pathLst>
                <a:path w="21499" h="21600" extrusionOk="0">
                  <a:moveTo>
                    <a:pt x="21489" y="3399"/>
                  </a:moveTo>
                  <a:lnTo>
                    <a:pt x="21469" y="3348"/>
                  </a:lnTo>
                  <a:cubicBezTo>
                    <a:pt x="21392" y="3165"/>
                    <a:pt x="20915" y="3075"/>
                    <a:pt x="20401" y="3147"/>
                  </a:cubicBezTo>
                  <a:lnTo>
                    <a:pt x="12458" y="4271"/>
                  </a:lnTo>
                  <a:lnTo>
                    <a:pt x="11899" y="0"/>
                  </a:lnTo>
                  <a:lnTo>
                    <a:pt x="9068" y="0"/>
                  </a:lnTo>
                  <a:lnTo>
                    <a:pt x="11050" y="15142"/>
                  </a:lnTo>
                  <a:lnTo>
                    <a:pt x="560" y="13399"/>
                  </a:lnTo>
                  <a:cubicBezTo>
                    <a:pt x="326" y="13360"/>
                    <a:pt x="82" y="13441"/>
                    <a:pt x="16" y="13579"/>
                  </a:cubicBezTo>
                  <a:cubicBezTo>
                    <a:pt x="-45" y="13711"/>
                    <a:pt x="72" y="13849"/>
                    <a:pt x="290" y="13894"/>
                  </a:cubicBezTo>
                  <a:lnTo>
                    <a:pt x="11187" y="16213"/>
                  </a:lnTo>
                  <a:lnTo>
                    <a:pt x="11619" y="19494"/>
                  </a:lnTo>
                  <a:lnTo>
                    <a:pt x="8875" y="18861"/>
                  </a:lnTo>
                  <a:cubicBezTo>
                    <a:pt x="8646" y="18807"/>
                    <a:pt x="8402" y="18849"/>
                    <a:pt x="8336" y="18954"/>
                  </a:cubicBezTo>
                  <a:lnTo>
                    <a:pt x="8315" y="18984"/>
                  </a:lnTo>
                  <a:cubicBezTo>
                    <a:pt x="8254" y="19074"/>
                    <a:pt x="8346" y="19185"/>
                    <a:pt x="8529" y="19248"/>
                  </a:cubicBezTo>
                  <a:lnTo>
                    <a:pt x="11726" y="20328"/>
                  </a:lnTo>
                  <a:lnTo>
                    <a:pt x="11893" y="21600"/>
                  </a:lnTo>
                  <a:lnTo>
                    <a:pt x="14724" y="21600"/>
                  </a:lnTo>
                  <a:lnTo>
                    <a:pt x="12630" y="5606"/>
                  </a:lnTo>
                  <a:lnTo>
                    <a:pt x="20859" y="3833"/>
                  </a:lnTo>
                  <a:cubicBezTo>
                    <a:pt x="21296" y="3740"/>
                    <a:pt x="21555" y="3558"/>
                    <a:pt x="21489" y="339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B2760EFE-F085-B044-A6B3-B9565E492733}"/>
                </a:ext>
              </a:extLst>
            </p:cNvPr>
            <p:cNvSpPr/>
            <p:nvPr/>
          </p:nvSpPr>
          <p:spPr>
            <a:xfrm>
              <a:off x="77660499" y="50279300"/>
              <a:ext cx="3776313" cy="6576067"/>
            </a:xfrm>
            <a:custGeom>
              <a:avLst/>
              <a:gdLst/>
              <a:ahLst/>
              <a:cxnLst>
                <a:cxn ang="0">
                  <a:pos x="wd2" y="hd2"/>
                </a:cxn>
                <a:cxn ang="5400000">
                  <a:pos x="wd2" y="hd2"/>
                </a:cxn>
                <a:cxn ang="10800000">
                  <a:pos x="wd2" y="hd2"/>
                </a:cxn>
                <a:cxn ang="16200000">
                  <a:pos x="wd2" y="hd2"/>
                </a:cxn>
              </a:cxnLst>
              <a:rect l="0" t="0" r="r" b="b"/>
              <a:pathLst>
                <a:path w="21466" h="21600" extrusionOk="0">
                  <a:moveTo>
                    <a:pt x="21456" y="14625"/>
                  </a:moveTo>
                  <a:lnTo>
                    <a:pt x="21435" y="14584"/>
                  </a:lnTo>
                  <a:cubicBezTo>
                    <a:pt x="21362" y="14433"/>
                    <a:pt x="20980" y="14362"/>
                    <a:pt x="20575" y="14425"/>
                  </a:cubicBezTo>
                  <a:lnTo>
                    <a:pt x="16930" y="14992"/>
                  </a:lnTo>
                  <a:lnTo>
                    <a:pt x="18915" y="1222"/>
                  </a:lnTo>
                  <a:cubicBezTo>
                    <a:pt x="19009" y="563"/>
                    <a:pt x="18114" y="0"/>
                    <a:pt x="16973" y="0"/>
                  </a:cubicBezTo>
                  <a:lnTo>
                    <a:pt x="16973" y="0"/>
                  </a:lnTo>
                  <a:cubicBezTo>
                    <a:pt x="15955" y="0"/>
                    <a:pt x="15111" y="451"/>
                    <a:pt x="15031" y="1035"/>
                  </a:cubicBezTo>
                  <a:lnTo>
                    <a:pt x="14692" y="3387"/>
                  </a:lnTo>
                  <a:lnTo>
                    <a:pt x="9458" y="2161"/>
                  </a:lnTo>
                  <a:cubicBezTo>
                    <a:pt x="9039" y="2061"/>
                    <a:pt x="8563" y="2178"/>
                    <a:pt x="8389" y="2424"/>
                  </a:cubicBezTo>
                  <a:lnTo>
                    <a:pt x="8346" y="2490"/>
                  </a:lnTo>
                  <a:cubicBezTo>
                    <a:pt x="8202" y="2703"/>
                    <a:pt x="8332" y="2941"/>
                    <a:pt x="8664" y="3066"/>
                  </a:cubicBezTo>
                  <a:lnTo>
                    <a:pt x="14432" y="5227"/>
                  </a:lnTo>
                  <a:lnTo>
                    <a:pt x="12447" y="18989"/>
                  </a:lnTo>
                  <a:lnTo>
                    <a:pt x="1719" y="17387"/>
                  </a:lnTo>
                  <a:cubicBezTo>
                    <a:pt x="910" y="17266"/>
                    <a:pt x="159" y="17374"/>
                    <a:pt x="44" y="17625"/>
                  </a:cubicBezTo>
                  <a:lnTo>
                    <a:pt x="15" y="17695"/>
                  </a:lnTo>
                  <a:cubicBezTo>
                    <a:pt x="-86" y="17917"/>
                    <a:pt x="333" y="18179"/>
                    <a:pt x="1004" y="18325"/>
                  </a:cubicBezTo>
                  <a:lnTo>
                    <a:pt x="12187" y="20728"/>
                  </a:lnTo>
                  <a:lnTo>
                    <a:pt x="12064" y="21600"/>
                  </a:lnTo>
                  <a:lnTo>
                    <a:pt x="15984" y="21600"/>
                  </a:lnTo>
                  <a:lnTo>
                    <a:pt x="16793" y="15973"/>
                  </a:lnTo>
                  <a:lnTo>
                    <a:pt x="20987" y="14984"/>
                  </a:lnTo>
                  <a:cubicBezTo>
                    <a:pt x="21319" y="14909"/>
                    <a:pt x="21514" y="14755"/>
                    <a:pt x="21456" y="14625"/>
                  </a:cubicBezTo>
                  <a:close/>
                </a:path>
              </a:pathLst>
            </a:custGeom>
            <a:solidFill>
              <a:schemeClr val="tx2">
                <a:lumMod val="75000"/>
                <a:lumOff val="25000"/>
              </a:schemeClr>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D88FBBF9-C64D-8B4C-9183-73C487DE161E}"/>
                </a:ext>
              </a:extLst>
            </p:cNvPr>
            <p:cNvSpPr/>
            <p:nvPr/>
          </p:nvSpPr>
          <p:spPr>
            <a:xfrm>
              <a:off x="78841599" y="50342799"/>
              <a:ext cx="1202010" cy="668771"/>
            </a:xfrm>
            <a:custGeom>
              <a:avLst/>
              <a:gdLst/>
              <a:ahLst/>
              <a:cxnLst>
                <a:cxn ang="0">
                  <a:pos x="wd2" y="hd2"/>
                </a:cxn>
                <a:cxn ang="5400000">
                  <a:pos x="wd2" y="hd2"/>
                </a:cxn>
                <a:cxn ang="10800000">
                  <a:pos x="wd2" y="hd2"/>
                </a:cxn>
                <a:cxn ang="16200000">
                  <a:pos x="wd2" y="hd2"/>
                </a:cxn>
              </a:cxnLst>
              <a:rect l="0" t="0" r="r" b="b"/>
              <a:pathLst>
                <a:path w="21142" h="20908" extrusionOk="0">
                  <a:moveTo>
                    <a:pt x="20640" y="0"/>
                  </a:moveTo>
                  <a:cubicBezTo>
                    <a:pt x="20483" y="0"/>
                    <a:pt x="19322" y="715"/>
                    <a:pt x="18049" y="1589"/>
                  </a:cubicBezTo>
                  <a:cubicBezTo>
                    <a:pt x="16775" y="2462"/>
                    <a:pt x="15301" y="3256"/>
                    <a:pt x="14765" y="3415"/>
                  </a:cubicBezTo>
                  <a:cubicBezTo>
                    <a:pt x="14229" y="3534"/>
                    <a:pt x="12285" y="3415"/>
                    <a:pt x="10432" y="3097"/>
                  </a:cubicBezTo>
                  <a:cubicBezTo>
                    <a:pt x="7282" y="2581"/>
                    <a:pt x="7014" y="2502"/>
                    <a:pt x="6366" y="1469"/>
                  </a:cubicBezTo>
                  <a:cubicBezTo>
                    <a:pt x="5026" y="-635"/>
                    <a:pt x="3194" y="-397"/>
                    <a:pt x="2256" y="1986"/>
                  </a:cubicBezTo>
                  <a:cubicBezTo>
                    <a:pt x="1988" y="2661"/>
                    <a:pt x="1765" y="3455"/>
                    <a:pt x="1519" y="3772"/>
                  </a:cubicBezTo>
                  <a:cubicBezTo>
                    <a:pt x="1296" y="4050"/>
                    <a:pt x="0" y="4964"/>
                    <a:pt x="0" y="5083"/>
                  </a:cubicBezTo>
                  <a:cubicBezTo>
                    <a:pt x="0" y="5202"/>
                    <a:pt x="1497" y="5162"/>
                    <a:pt x="1765" y="5281"/>
                  </a:cubicBezTo>
                  <a:cubicBezTo>
                    <a:pt x="2345" y="5519"/>
                    <a:pt x="2569" y="6711"/>
                    <a:pt x="2948" y="9291"/>
                  </a:cubicBezTo>
                  <a:cubicBezTo>
                    <a:pt x="3083" y="10205"/>
                    <a:pt x="3507" y="11634"/>
                    <a:pt x="3887" y="12428"/>
                  </a:cubicBezTo>
                  <a:cubicBezTo>
                    <a:pt x="4668" y="14016"/>
                    <a:pt x="6478" y="15724"/>
                    <a:pt x="7416" y="15724"/>
                  </a:cubicBezTo>
                  <a:cubicBezTo>
                    <a:pt x="7751" y="15724"/>
                    <a:pt x="8086" y="15922"/>
                    <a:pt x="8153" y="16161"/>
                  </a:cubicBezTo>
                  <a:cubicBezTo>
                    <a:pt x="8376" y="16796"/>
                    <a:pt x="6902" y="19258"/>
                    <a:pt x="6299" y="19258"/>
                  </a:cubicBezTo>
                  <a:cubicBezTo>
                    <a:pt x="6165" y="19258"/>
                    <a:pt x="6031" y="19297"/>
                    <a:pt x="5964" y="19377"/>
                  </a:cubicBezTo>
                  <a:cubicBezTo>
                    <a:pt x="5897" y="19456"/>
                    <a:pt x="5696" y="19575"/>
                    <a:pt x="5718" y="19694"/>
                  </a:cubicBezTo>
                  <a:cubicBezTo>
                    <a:pt x="5763" y="19813"/>
                    <a:pt x="6120" y="19734"/>
                    <a:pt x="6366" y="19694"/>
                  </a:cubicBezTo>
                  <a:cubicBezTo>
                    <a:pt x="6634" y="19655"/>
                    <a:pt x="7081" y="19258"/>
                    <a:pt x="7416" y="19099"/>
                  </a:cubicBezTo>
                  <a:cubicBezTo>
                    <a:pt x="7751" y="18940"/>
                    <a:pt x="7885" y="19099"/>
                    <a:pt x="8064" y="19019"/>
                  </a:cubicBezTo>
                  <a:cubicBezTo>
                    <a:pt x="8242" y="18940"/>
                    <a:pt x="8444" y="18980"/>
                    <a:pt x="8533" y="18980"/>
                  </a:cubicBezTo>
                  <a:lnTo>
                    <a:pt x="8265" y="18821"/>
                  </a:lnTo>
                  <a:lnTo>
                    <a:pt x="8086" y="18702"/>
                  </a:lnTo>
                  <a:lnTo>
                    <a:pt x="7907" y="18622"/>
                  </a:lnTo>
                  <a:lnTo>
                    <a:pt x="7729" y="18543"/>
                  </a:lnTo>
                  <a:lnTo>
                    <a:pt x="8220" y="17352"/>
                  </a:lnTo>
                  <a:cubicBezTo>
                    <a:pt x="8689" y="16240"/>
                    <a:pt x="9494" y="15525"/>
                    <a:pt x="9761" y="15962"/>
                  </a:cubicBezTo>
                  <a:cubicBezTo>
                    <a:pt x="9828" y="16081"/>
                    <a:pt x="9717" y="16637"/>
                    <a:pt x="9538" y="17193"/>
                  </a:cubicBezTo>
                  <a:cubicBezTo>
                    <a:pt x="9471" y="17431"/>
                    <a:pt x="9382" y="17630"/>
                    <a:pt x="9270" y="17789"/>
                  </a:cubicBezTo>
                  <a:cubicBezTo>
                    <a:pt x="9091" y="18186"/>
                    <a:pt x="8555" y="19139"/>
                    <a:pt x="8555" y="19139"/>
                  </a:cubicBezTo>
                  <a:cubicBezTo>
                    <a:pt x="8555" y="19139"/>
                    <a:pt x="8533" y="19139"/>
                    <a:pt x="8510" y="19178"/>
                  </a:cubicBezTo>
                  <a:cubicBezTo>
                    <a:pt x="8488" y="19218"/>
                    <a:pt x="8466" y="19297"/>
                    <a:pt x="8421" y="19377"/>
                  </a:cubicBezTo>
                  <a:cubicBezTo>
                    <a:pt x="8376" y="19456"/>
                    <a:pt x="8332" y="19536"/>
                    <a:pt x="8287" y="19655"/>
                  </a:cubicBezTo>
                  <a:cubicBezTo>
                    <a:pt x="8175" y="19853"/>
                    <a:pt x="8019" y="20052"/>
                    <a:pt x="7840" y="20211"/>
                  </a:cubicBezTo>
                  <a:cubicBezTo>
                    <a:pt x="7662" y="20369"/>
                    <a:pt x="7483" y="20449"/>
                    <a:pt x="7349" y="20449"/>
                  </a:cubicBezTo>
                  <a:cubicBezTo>
                    <a:pt x="7215" y="20449"/>
                    <a:pt x="7081" y="20489"/>
                    <a:pt x="7014" y="20528"/>
                  </a:cubicBezTo>
                  <a:cubicBezTo>
                    <a:pt x="6947" y="20568"/>
                    <a:pt x="6723" y="20727"/>
                    <a:pt x="6746" y="20846"/>
                  </a:cubicBezTo>
                  <a:cubicBezTo>
                    <a:pt x="6768" y="20965"/>
                    <a:pt x="7192" y="20886"/>
                    <a:pt x="7528" y="20846"/>
                  </a:cubicBezTo>
                  <a:cubicBezTo>
                    <a:pt x="7863" y="20806"/>
                    <a:pt x="8265" y="20369"/>
                    <a:pt x="8756" y="20211"/>
                  </a:cubicBezTo>
                  <a:cubicBezTo>
                    <a:pt x="9426" y="19972"/>
                    <a:pt x="10163" y="19972"/>
                    <a:pt x="10163" y="19972"/>
                  </a:cubicBezTo>
                  <a:cubicBezTo>
                    <a:pt x="10007" y="19853"/>
                    <a:pt x="10074" y="19813"/>
                    <a:pt x="9806" y="19774"/>
                  </a:cubicBezTo>
                  <a:cubicBezTo>
                    <a:pt x="9136" y="19655"/>
                    <a:pt x="8845" y="19138"/>
                    <a:pt x="9270" y="18860"/>
                  </a:cubicBezTo>
                  <a:cubicBezTo>
                    <a:pt x="9359" y="18781"/>
                    <a:pt x="9694" y="18027"/>
                    <a:pt x="9985" y="17153"/>
                  </a:cubicBezTo>
                  <a:cubicBezTo>
                    <a:pt x="10275" y="16280"/>
                    <a:pt x="10833" y="15088"/>
                    <a:pt x="11236" y="14533"/>
                  </a:cubicBezTo>
                  <a:cubicBezTo>
                    <a:pt x="11615" y="13937"/>
                    <a:pt x="12352" y="12230"/>
                    <a:pt x="12866" y="10721"/>
                  </a:cubicBezTo>
                  <a:cubicBezTo>
                    <a:pt x="13469" y="8974"/>
                    <a:pt x="13871" y="8140"/>
                    <a:pt x="14698" y="7068"/>
                  </a:cubicBezTo>
                  <a:cubicBezTo>
                    <a:pt x="14854" y="6869"/>
                    <a:pt x="15122" y="6591"/>
                    <a:pt x="15323" y="6591"/>
                  </a:cubicBezTo>
                  <a:cubicBezTo>
                    <a:pt x="15993" y="6512"/>
                    <a:pt x="15882" y="6075"/>
                    <a:pt x="18004" y="5956"/>
                  </a:cubicBezTo>
                  <a:cubicBezTo>
                    <a:pt x="18629" y="5916"/>
                    <a:pt x="19255" y="5718"/>
                    <a:pt x="19880" y="5519"/>
                  </a:cubicBezTo>
                  <a:cubicBezTo>
                    <a:pt x="20304" y="5400"/>
                    <a:pt x="20751" y="5480"/>
                    <a:pt x="21064" y="5043"/>
                  </a:cubicBezTo>
                  <a:cubicBezTo>
                    <a:pt x="21600" y="4289"/>
                    <a:pt x="19188" y="4765"/>
                    <a:pt x="19098" y="4805"/>
                  </a:cubicBezTo>
                  <a:cubicBezTo>
                    <a:pt x="18674" y="4924"/>
                    <a:pt x="18249" y="4963"/>
                    <a:pt x="17803" y="5083"/>
                  </a:cubicBezTo>
                  <a:cubicBezTo>
                    <a:pt x="17646" y="5122"/>
                    <a:pt x="17200" y="4963"/>
                    <a:pt x="17021" y="5003"/>
                  </a:cubicBezTo>
                  <a:cubicBezTo>
                    <a:pt x="17468" y="4685"/>
                    <a:pt x="18227" y="4487"/>
                    <a:pt x="18495" y="4288"/>
                  </a:cubicBezTo>
                  <a:cubicBezTo>
                    <a:pt x="19121" y="3852"/>
                    <a:pt x="19746" y="3574"/>
                    <a:pt x="20349" y="3137"/>
                  </a:cubicBezTo>
                  <a:cubicBezTo>
                    <a:pt x="20461" y="3058"/>
                    <a:pt x="21042" y="2780"/>
                    <a:pt x="20930" y="2422"/>
                  </a:cubicBezTo>
                  <a:cubicBezTo>
                    <a:pt x="20818" y="2025"/>
                    <a:pt x="19992" y="2581"/>
                    <a:pt x="19858" y="2661"/>
                  </a:cubicBezTo>
                  <a:cubicBezTo>
                    <a:pt x="19054" y="3137"/>
                    <a:pt x="17557" y="3534"/>
                    <a:pt x="16753" y="4050"/>
                  </a:cubicBezTo>
                  <a:cubicBezTo>
                    <a:pt x="17066" y="3772"/>
                    <a:pt x="17937" y="3256"/>
                    <a:pt x="18317" y="2899"/>
                  </a:cubicBezTo>
                  <a:cubicBezTo>
                    <a:pt x="20729" y="755"/>
                    <a:pt x="21355" y="0"/>
                    <a:pt x="20640" y="0"/>
                  </a:cubicBezTo>
                  <a:lnTo>
                    <a:pt x="2064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1A02B09E-9C18-1E40-AE77-D058B557EEBB}"/>
                </a:ext>
              </a:extLst>
            </p:cNvPr>
            <p:cNvSpPr/>
            <p:nvPr/>
          </p:nvSpPr>
          <p:spPr>
            <a:xfrm>
              <a:off x="83985099" y="54127399"/>
              <a:ext cx="580494" cy="330880"/>
            </a:xfrm>
            <a:custGeom>
              <a:avLst/>
              <a:gdLst/>
              <a:ahLst/>
              <a:cxnLst>
                <a:cxn ang="0">
                  <a:pos x="wd2" y="hd2"/>
                </a:cxn>
                <a:cxn ang="5400000">
                  <a:pos x="wd2" y="hd2"/>
                </a:cxn>
                <a:cxn ang="10800000">
                  <a:pos x="wd2" y="hd2"/>
                </a:cxn>
                <a:cxn ang="16200000">
                  <a:pos x="wd2" y="hd2"/>
                </a:cxn>
              </a:cxnLst>
              <a:rect l="0" t="0" r="r" b="b"/>
              <a:pathLst>
                <a:path w="21096" h="20998" extrusionOk="0">
                  <a:moveTo>
                    <a:pt x="20816" y="3105"/>
                  </a:moveTo>
                  <a:cubicBezTo>
                    <a:pt x="20678" y="3105"/>
                    <a:pt x="19431" y="3508"/>
                    <a:pt x="18139" y="4153"/>
                  </a:cubicBezTo>
                  <a:cubicBezTo>
                    <a:pt x="16801" y="4798"/>
                    <a:pt x="15278" y="5281"/>
                    <a:pt x="14770" y="5281"/>
                  </a:cubicBezTo>
                  <a:cubicBezTo>
                    <a:pt x="14216" y="5281"/>
                    <a:pt x="12278" y="4798"/>
                    <a:pt x="10478" y="4153"/>
                  </a:cubicBezTo>
                  <a:cubicBezTo>
                    <a:pt x="7386" y="3025"/>
                    <a:pt x="7109" y="2944"/>
                    <a:pt x="6509" y="1816"/>
                  </a:cubicBezTo>
                  <a:cubicBezTo>
                    <a:pt x="5309" y="-521"/>
                    <a:pt x="3462" y="-602"/>
                    <a:pt x="2401" y="1574"/>
                  </a:cubicBezTo>
                  <a:cubicBezTo>
                    <a:pt x="2078" y="2219"/>
                    <a:pt x="1847" y="2944"/>
                    <a:pt x="1570" y="3186"/>
                  </a:cubicBezTo>
                  <a:cubicBezTo>
                    <a:pt x="1340" y="3428"/>
                    <a:pt x="-45" y="4073"/>
                    <a:pt x="1" y="4153"/>
                  </a:cubicBezTo>
                  <a:cubicBezTo>
                    <a:pt x="1" y="4234"/>
                    <a:pt x="1478" y="4556"/>
                    <a:pt x="1755" y="4637"/>
                  </a:cubicBezTo>
                  <a:cubicBezTo>
                    <a:pt x="2309" y="4959"/>
                    <a:pt x="2447" y="6168"/>
                    <a:pt x="2678" y="8747"/>
                  </a:cubicBezTo>
                  <a:cubicBezTo>
                    <a:pt x="2770" y="9715"/>
                    <a:pt x="3093" y="11165"/>
                    <a:pt x="3417" y="11971"/>
                  </a:cubicBezTo>
                  <a:cubicBezTo>
                    <a:pt x="4109" y="13664"/>
                    <a:pt x="5817" y="15679"/>
                    <a:pt x="6740" y="15840"/>
                  </a:cubicBezTo>
                  <a:cubicBezTo>
                    <a:pt x="7063" y="15920"/>
                    <a:pt x="7386" y="16162"/>
                    <a:pt x="7478" y="16404"/>
                  </a:cubicBezTo>
                  <a:cubicBezTo>
                    <a:pt x="7663" y="17049"/>
                    <a:pt x="6047" y="19225"/>
                    <a:pt x="5447" y="19063"/>
                  </a:cubicBezTo>
                  <a:cubicBezTo>
                    <a:pt x="5309" y="19063"/>
                    <a:pt x="5170" y="19063"/>
                    <a:pt x="5124" y="19063"/>
                  </a:cubicBezTo>
                  <a:cubicBezTo>
                    <a:pt x="5032" y="19144"/>
                    <a:pt x="4847" y="19225"/>
                    <a:pt x="4847" y="19305"/>
                  </a:cubicBezTo>
                  <a:cubicBezTo>
                    <a:pt x="4894" y="19386"/>
                    <a:pt x="5263" y="19466"/>
                    <a:pt x="5493" y="19466"/>
                  </a:cubicBezTo>
                  <a:cubicBezTo>
                    <a:pt x="5724" y="19466"/>
                    <a:pt x="6232" y="19225"/>
                    <a:pt x="6601" y="19063"/>
                  </a:cubicBezTo>
                  <a:cubicBezTo>
                    <a:pt x="6970" y="18983"/>
                    <a:pt x="7063" y="19144"/>
                    <a:pt x="7247" y="19144"/>
                  </a:cubicBezTo>
                  <a:cubicBezTo>
                    <a:pt x="7432" y="19144"/>
                    <a:pt x="7616" y="19144"/>
                    <a:pt x="7709" y="19144"/>
                  </a:cubicBezTo>
                  <a:lnTo>
                    <a:pt x="7432" y="18983"/>
                  </a:lnTo>
                  <a:lnTo>
                    <a:pt x="7247" y="18821"/>
                  </a:lnTo>
                  <a:lnTo>
                    <a:pt x="7063" y="18741"/>
                  </a:lnTo>
                  <a:lnTo>
                    <a:pt x="6878" y="18660"/>
                  </a:lnTo>
                  <a:lnTo>
                    <a:pt x="7432" y="17612"/>
                  </a:lnTo>
                  <a:cubicBezTo>
                    <a:pt x="7940" y="16645"/>
                    <a:pt x="8817" y="16081"/>
                    <a:pt x="9047" y="16565"/>
                  </a:cubicBezTo>
                  <a:cubicBezTo>
                    <a:pt x="9094" y="16726"/>
                    <a:pt x="8955" y="17210"/>
                    <a:pt x="8770" y="17774"/>
                  </a:cubicBezTo>
                  <a:cubicBezTo>
                    <a:pt x="8678" y="18015"/>
                    <a:pt x="8586" y="18177"/>
                    <a:pt x="8493" y="18338"/>
                  </a:cubicBezTo>
                  <a:cubicBezTo>
                    <a:pt x="8309" y="18660"/>
                    <a:pt x="7709" y="19547"/>
                    <a:pt x="7709" y="19547"/>
                  </a:cubicBezTo>
                  <a:cubicBezTo>
                    <a:pt x="7709" y="19547"/>
                    <a:pt x="7709" y="19547"/>
                    <a:pt x="7663" y="19547"/>
                  </a:cubicBezTo>
                  <a:cubicBezTo>
                    <a:pt x="7616" y="19628"/>
                    <a:pt x="7616" y="19628"/>
                    <a:pt x="7570" y="19708"/>
                  </a:cubicBezTo>
                  <a:cubicBezTo>
                    <a:pt x="7524" y="19789"/>
                    <a:pt x="7478" y="19870"/>
                    <a:pt x="7432" y="19950"/>
                  </a:cubicBezTo>
                  <a:cubicBezTo>
                    <a:pt x="7293" y="20111"/>
                    <a:pt x="7155" y="20272"/>
                    <a:pt x="6970" y="20434"/>
                  </a:cubicBezTo>
                  <a:cubicBezTo>
                    <a:pt x="6786" y="20514"/>
                    <a:pt x="6601" y="20595"/>
                    <a:pt x="6462" y="20595"/>
                  </a:cubicBezTo>
                  <a:cubicBezTo>
                    <a:pt x="6324" y="20595"/>
                    <a:pt x="6186" y="20595"/>
                    <a:pt x="6093" y="20595"/>
                  </a:cubicBezTo>
                  <a:cubicBezTo>
                    <a:pt x="6001" y="20676"/>
                    <a:pt x="5770" y="20756"/>
                    <a:pt x="5816" y="20837"/>
                  </a:cubicBezTo>
                  <a:cubicBezTo>
                    <a:pt x="5863" y="20917"/>
                    <a:pt x="6278" y="20998"/>
                    <a:pt x="6601" y="20998"/>
                  </a:cubicBezTo>
                  <a:cubicBezTo>
                    <a:pt x="6924" y="20998"/>
                    <a:pt x="7386" y="20676"/>
                    <a:pt x="7847" y="20595"/>
                  </a:cubicBezTo>
                  <a:cubicBezTo>
                    <a:pt x="8540" y="20514"/>
                    <a:pt x="9278" y="20595"/>
                    <a:pt x="9278" y="20595"/>
                  </a:cubicBezTo>
                  <a:cubicBezTo>
                    <a:pt x="9140" y="20434"/>
                    <a:pt x="9186" y="20434"/>
                    <a:pt x="8909" y="20353"/>
                  </a:cubicBezTo>
                  <a:cubicBezTo>
                    <a:pt x="8263" y="20112"/>
                    <a:pt x="7986" y="19547"/>
                    <a:pt x="8447" y="19306"/>
                  </a:cubicBezTo>
                  <a:cubicBezTo>
                    <a:pt x="8540" y="19225"/>
                    <a:pt x="8909" y="18581"/>
                    <a:pt x="9278" y="17775"/>
                  </a:cubicBezTo>
                  <a:cubicBezTo>
                    <a:pt x="9647" y="16969"/>
                    <a:pt x="10247" y="15921"/>
                    <a:pt x="10663" y="15437"/>
                  </a:cubicBezTo>
                  <a:cubicBezTo>
                    <a:pt x="11078" y="14954"/>
                    <a:pt x="11909" y="13423"/>
                    <a:pt x="12509" y="12052"/>
                  </a:cubicBezTo>
                  <a:cubicBezTo>
                    <a:pt x="13201" y="10440"/>
                    <a:pt x="13663" y="9715"/>
                    <a:pt x="14540" y="8829"/>
                  </a:cubicBezTo>
                  <a:cubicBezTo>
                    <a:pt x="14724" y="8667"/>
                    <a:pt x="15001" y="8426"/>
                    <a:pt x="15186" y="8506"/>
                  </a:cubicBezTo>
                  <a:cubicBezTo>
                    <a:pt x="15878" y="8587"/>
                    <a:pt x="15786" y="8103"/>
                    <a:pt x="17909" y="8426"/>
                  </a:cubicBezTo>
                  <a:cubicBezTo>
                    <a:pt x="18509" y="8506"/>
                    <a:pt x="19201" y="8426"/>
                    <a:pt x="19801" y="8345"/>
                  </a:cubicBezTo>
                  <a:cubicBezTo>
                    <a:pt x="20216" y="8345"/>
                    <a:pt x="20678" y="8506"/>
                    <a:pt x="21001" y="8103"/>
                  </a:cubicBezTo>
                  <a:cubicBezTo>
                    <a:pt x="21555" y="7459"/>
                    <a:pt x="19155" y="7459"/>
                    <a:pt x="19063" y="7539"/>
                  </a:cubicBezTo>
                  <a:cubicBezTo>
                    <a:pt x="18647" y="7539"/>
                    <a:pt x="18186" y="7539"/>
                    <a:pt x="17770" y="7539"/>
                  </a:cubicBezTo>
                  <a:cubicBezTo>
                    <a:pt x="17632" y="7539"/>
                    <a:pt x="17170" y="7297"/>
                    <a:pt x="16986" y="7297"/>
                  </a:cubicBezTo>
                  <a:cubicBezTo>
                    <a:pt x="17447" y="7056"/>
                    <a:pt x="18232" y="6975"/>
                    <a:pt x="18509" y="6894"/>
                  </a:cubicBezTo>
                  <a:cubicBezTo>
                    <a:pt x="19155" y="6572"/>
                    <a:pt x="19801" y="6411"/>
                    <a:pt x="20447" y="6088"/>
                  </a:cubicBezTo>
                  <a:cubicBezTo>
                    <a:pt x="20586" y="6008"/>
                    <a:pt x="21139" y="5847"/>
                    <a:pt x="21093" y="5524"/>
                  </a:cubicBezTo>
                  <a:cubicBezTo>
                    <a:pt x="21001" y="5121"/>
                    <a:pt x="20124" y="5524"/>
                    <a:pt x="19986" y="5524"/>
                  </a:cubicBezTo>
                  <a:cubicBezTo>
                    <a:pt x="19155" y="5846"/>
                    <a:pt x="17632" y="5927"/>
                    <a:pt x="16801" y="6249"/>
                  </a:cubicBezTo>
                  <a:cubicBezTo>
                    <a:pt x="17124" y="6008"/>
                    <a:pt x="18047" y="5685"/>
                    <a:pt x="18416" y="5443"/>
                  </a:cubicBezTo>
                  <a:cubicBezTo>
                    <a:pt x="20862" y="3831"/>
                    <a:pt x="21508" y="3186"/>
                    <a:pt x="20816" y="3105"/>
                  </a:cubicBezTo>
                  <a:lnTo>
                    <a:pt x="20816" y="3105"/>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BEE2E65B-12DB-D042-896A-0BAE7155D4D1}"/>
                </a:ext>
              </a:extLst>
            </p:cNvPr>
            <p:cNvSpPr/>
            <p:nvPr/>
          </p:nvSpPr>
          <p:spPr>
            <a:xfrm>
              <a:off x="83489799" y="48526699"/>
              <a:ext cx="961716" cy="546750"/>
            </a:xfrm>
            <a:custGeom>
              <a:avLst/>
              <a:gdLst/>
              <a:ahLst/>
              <a:cxnLst>
                <a:cxn ang="0">
                  <a:pos x="wd2" y="hd2"/>
                </a:cxn>
                <a:cxn ang="5400000">
                  <a:pos x="wd2" y="hd2"/>
                </a:cxn>
                <a:cxn ang="10800000">
                  <a:pos x="wd2" y="hd2"/>
                </a:cxn>
                <a:cxn ang="16200000">
                  <a:pos x="wd2" y="hd2"/>
                </a:cxn>
              </a:cxnLst>
              <a:rect l="0" t="0" r="r" b="b"/>
              <a:pathLst>
                <a:path w="21161" h="20944" extrusionOk="0">
                  <a:moveTo>
                    <a:pt x="260" y="4160"/>
                  </a:moveTo>
                  <a:cubicBezTo>
                    <a:pt x="-439" y="4354"/>
                    <a:pt x="232" y="4938"/>
                    <a:pt x="2802" y="6300"/>
                  </a:cubicBezTo>
                  <a:cubicBezTo>
                    <a:pt x="3194" y="6495"/>
                    <a:pt x="4088" y="6787"/>
                    <a:pt x="4423" y="6981"/>
                  </a:cubicBezTo>
                  <a:cubicBezTo>
                    <a:pt x="3585" y="6689"/>
                    <a:pt x="2076" y="6689"/>
                    <a:pt x="1238" y="6446"/>
                  </a:cubicBezTo>
                  <a:cubicBezTo>
                    <a:pt x="1098" y="6398"/>
                    <a:pt x="232" y="6106"/>
                    <a:pt x="148" y="6495"/>
                  </a:cubicBezTo>
                  <a:cubicBezTo>
                    <a:pt x="64" y="6884"/>
                    <a:pt x="651" y="6981"/>
                    <a:pt x="790" y="7030"/>
                  </a:cubicBezTo>
                  <a:cubicBezTo>
                    <a:pt x="1433" y="7273"/>
                    <a:pt x="2076" y="7419"/>
                    <a:pt x="2719" y="7663"/>
                  </a:cubicBezTo>
                  <a:cubicBezTo>
                    <a:pt x="3026" y="7760"/>
                    <a:pt x="3780" y="7809"/>
                    <a:pt x="4255" y="8003"/>
                  </a:cubicBezTo>
                  <a:cubicBezTo>
                    <a:pt x="4060" y="8052"/>
                    <a:pt x="3641" y="8295"/>
                    <a:pt x="3473" y="8295"/>
                  </a:cubicBezTo>
                  <a:cubicBezTo>
                    <a:pt x="3054" y="8295"/>
                    <a:pt x="2607" y="8344"/>
                    <a:pt x="2188" y="8344"/>
                  </a:cubicBezTo>
                  <a:cubicBezTo>
                    <a:pt x="2104" y="8344"/>
                    <a:pt x="-327" y="8490"/>
                    <a:pt x="260" y="9074"/>
                  </a:cubicBezTo>
                  <a:cubicBezTo>
                    <a:pt x="595" y="9414"/>
                    <a:pt x="1014" y="9219"/>
                    <a:pt x="1461" y="9219"/>
                  </a:cubicBezTo>
                  <a:cubicBezTo>
                    <a:pt x="2076" y="9219"/>
                    <a:pt x="2747" y="9268"/>
                    <a:pt x="3361" y="9171"/>
                  </a:cubicBezTo>
                  <a:cubicBezTo>
                    <a:pt x="5457" y="8733"/>
                    <a:pt x="5373" y="9219"/>
                    <a:pt x="6072" y="9122"/>
                  </a:cubicBezTo>
                  <a:cubicBezTo>
                    <a:pt x="6267" y="9073"/>
                    <a:pt x="6547" y="9268"/>
                    <a:pt x="6714" y="9414"/>
                  </a:cubicBezTo>
                  <a:cubicBezTo>
                    <a:pt x="7609" y="10241"/>
                    <a:pt x="8084" y="10922"/>
                    <a:pt x="8838" y="12479"/>
                  </a:cubicBezTo>
                  <a:cubicBezTo>
                    <a:pt x="9453" y="13792"/>
                    <a:pt x="10347" y="15301"/>
                    <a:pt x="10766" y="15738"/>
                  </a:cubicBezTo>
                  <a:cubicBezTo>
                    <a:pt x="11185" y="16176"/>
                    <a:pt x="11856" y="17198"/>
                    <a:pt x="12219" y="17976"/>
                  </a:cubicBezTo>
                  <a:cubicBezTo>
                    <a:pt x="12583" y="18755"/>
                    <a:pt x="12974" y="19387"/>
                    <a:pt x="13058" y="19436"/>
                  </a:cubicBezTo>
                  <a:cubicBezTo>
                    <a:pt x="13505" y="19630"/>
                    <a:pt x="13253" y="20214"/>
                    <a:pt x="12611" y="20458"/>
                  </a:cubicBezTo>
                  <a:cubicBezTo>
                    <a:pt x="12331" y="20555"/>
                    <a:pt x="12415" y="20603"/>
                    <a:pt x="12275" y="20749"/>
                  </a:cubicBezTo>
                  <a:cubicBezTo>
                    <a:pt x="12275" y="20749"/>
                    <a:pt x="13002" y="20555"/>
                    <a:pt x="13672" y="20603"/>
                  </a:cubicBezTo>
                  <a:cubicBezTo>
                    <a:pt x="14148" y="20652"/>
                    <a:pt x="14595" y="20944"/>
                    <a:pt x="14930" y="20944"/>
                  </a:cubicBezTo>
                  <a:cubicBezTo>
                    <a:pt x="15265" y="20895"/>
                    <a:pt x="15684" y="20847"/>
                    <a:pt x="15712" y="20749"/>
                  </a:cubicBezTo>
                  <a:cubicBezTo>
                    <a:pt x="15740" y="20652"/>
                    <a:pt x="15489" y="20555"/>
                    <a:pt x="15433" y="20506"/>
                  </a:cubicBezTo>
                  <a:cubicBezTo>
                    <a:pt x="15349" y="20458"/>
                    <a:pt x="15237" y="20458"/>
                    <a:pt x="15097" y="20506"/>
                  </a:cubicBezTo>
                  <a:cubicBezTo>
                    <a:pt x="14958" y="20555"/>
                    <a:pt x="14762" y="20506"/>
                    <a:pt x="14595" y="20409"/>
                  </a:cubicBezTo>
                  <a:cubicBezTo>
                    <a:pt x="14427" y="20312"/>
                    <a:pt x="14231" y="20166"/>
                    <a:pt x="14119" y="19971"/>
                  </a:cubicBezTo>
                  <a:cubicBezTo>
                    <a:pt x="14063" y="19874"/>
                    <a:pt x="14008" y="19825"/>
                    <a:pt x="13980" y="19777"/>
                  </a:cubicBezTo>
                  <a:cubicBezTo>
                    <a:pt x="13952" y="19728"/>
                    <a:pt x="13896" y="19631"/>
                    <a:pt x="13868" y="19582"/>
                  </a:cubicBezTo>
                  <a:cubicBezTo>
                    <a:pt x="13840" y="19582"/>
                    <a:pt x="13840" y="19582"/>
                    <a:pt x="13840" y="19582"/>
                  </a:cubicBezTo>
                  <a:cubicBezTo>
                    <a:pt x="13840" y="19582"/>
                    <a:pt x="13225" y="18804"/>
                    <a:pt x="13030" y="18463"/>
                  </a:cubicBezTo>
                  <a:cubicBezTo>
                    <a:pt x="12918" y="18317"/>
                    <a:pt x="12806" y="18171"/>
                    <a:pt x="12722" y="17928"/>
                  </a:cubicBezTo>
                  <a:cubicBezTo>
                    <a:pt x="12499" y="17441"/>
                    <a:pt x="12359" y="16906"/>
                    <a:pt x="12415" y="16760"/>
                  </a:cubicBezTo>
                  <a:cubicBezTo>
                    <a:pt x="12638" y="16274"/>
                    <a:pt x="13505" y="16760"/>
                    <a:pt x="14035" y="17733"/>
                  </a:cubicBezTo>
                  <a:lnTo>
                    <a:pt x="14622" y="18755"/>
                  </a:lnTo>
                  <a:lnTo>
                    <a:pt x="14455" y="18901"/>
                  </a:lnTo>
                  <a:lnTo>
                    <a:pt x="14287" y="19047"/>
                  </a:lnTo>
                  <a:lnTo>
                    <a:pt x="14119" y="19193"/>
                  </a:lnTo>
                  <a:lnTo>
                    <a:pt x="13868" y="19387"/>
                  </a:lnTo>
                  <a:cubicBezTo>
                    <a:pt x="13952" y="19387"/>
                    <a:pt x="14175" y="19290"/>
                    <a:pt x="14343" y="19339"/>
                  </a:cubicBezTo>
                  <a:cubicBezTo>
                    <a:pt x="14511" y="19387"/>
                    <a:pt x="14622" y="19193"/>
                    <a:pt x="14986" y="19242"/>
                  </a:cubicBezTo>
                  <a:cubicBezTo>
                    <a:pt x="15321" y="19290"/>
                    <a:pt x="15824" y="19533"/>
                    <a:pt x="16075" y="19533"/>
                  </a:cubicBezTo>
                  <a:cubicBezTo>
                    <a:pt x="16327" y="19533"/>
                    <a:pt x="16690" y="19485"/>
                    <a:pt x="16718" y="19387"/>
                  </a:cubicBezTo>
                  <a:cubicBezTo>
                    <a:pt x="16746" y="19290"/>
                    <a:pt x="16522" y="19193"/>
                    <a:pt x="16439" y="19144"/>
                  </a:cubicBezTo>
                  <a:cubicBezTo>
                    <a:pt x="16355" y="19096"/>
                    <a:pt x="16243" y="19096"/>
                    <a:pt x="16103" y="19144"/>
                  </a:cubicBezTo>
                  <a:cubicBezTo>
                    <a:pt x="15488" y="19290"/>
                    <a:pt x="13840" y="17296"/>
                    <a:pt x="14007" y="16614"/>
                  </a:cubicBezTo>
                  <a:cubicBezTo>
                    <a:pt x="14063" y="16371"/>
                    <a:pt x="14371" y="16079"/>
                    <a:pt x="14706" y="15982"/>
                  </a:cubicBezTo>
                  <a:cubicBezTo>
                    <a:pt x="15628" y="15739"/>
                    <a:pt x="17277" y="13598"/>
                    <a:pt x="17920" y="11896"/>
                  </a:cubicBezTo>
                  <a:cubicBezTo>
                    <a:pt x="18227" y="11020"/>
                    <a:pt x="18534" y="9560"/>
                    <a:pt x="18590" y="8636"/>
                  </a:cubicBezTo>
                  <a:cubicBezTo>
                    <a:pt x="18758" y="6058"/>
                    <a:pt x="18870" y="4841"/>
                    <a:pt x="19428" y="4452"/>
                  </a:cubicBezTo>
                  <a:cubicBezTo>
                    <a:pt x="19680" y="4258"/>
                    <a:pt x="21161" y="3917"/>
                    <a:pt x="21161" y="3820"/>
                  </a:cubicBezTo>
                  <a:cubicBezTo>
                    <a:pt x="21161" y="3722"/>
                    <a:pt x="19792" y="3187"/>
                    <a:pt x="19540" y="2944"/>
                  </a:cubicBezTo>
                  <a:cubicBezTo>
                    <a:pt x="19261" y="2701"/>
                    <a:pt x="18981" y="1971"/>
                    <a:pt x="18674" y="1387"/>
                  </a:cubicBezTo>
                  <a:cubicBezTo>
                    <a:pt x="17556" y="-656"/>
                    <a:pt x="15712" y="-413"/>
                    <a:pt x="14566" y="1922"/>
                  </a:cubicBezTo>
                  <a:cubicBezTo>
                    <a:pt x="14007" y="3090"/>
                    <a:pt x="13756" y="3236"/>
                    <a:pt x="10682" y="4549"/>
                  </a:cubicBezTo>
                  <a:cubicBezTo>
                    <a:pt x="8866" y="5328"/>
                    <a:pt x="6966" y="5960"/>
                    <a:pt x="6407" y="5960"/>
                  </a:cubicBezTo>
                  <a:cubicBezTo>
                    <a:pt x="5876" y="5960"/>
                    <a:pt x="4339" y="5571"/>
                    <a:pt x="2998" y="5036"/>
                  </a:cubicBezTo>
                  <a:cubicBezTo>
                    <a:pt x="1656" y="4501"/>
                    <a:pt x="427" y="4111"/>
                    <a:pt x="260" y="4160"/>
                  </a:cubicBezTo>
                  <a:lnTo>
                    <a:pt x="260" y="416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9F032644-31BD-5347-9B97-C3570CDF8A8D}"/>
                </a:ext>
              </a:extLst>
            </p:cNvPr>
            <p:cNvSpPr/>
            <p:nvPr/>
          </p:nvSpPr>
          <p:spPr>
            <a:xfrm>
              <a:off x="68694299" y="52285900"/>
              <a:ext cx="1974433" cy="4570729"/>
            </a:xfrm>
            <a:custGeom>
              <a:avLst/>
              <a:gdLst/>
              <a:ahLst/>
              <a:cxnLst>
                <a:cxn ang="0">
                  <a:pos x="wd2" y="hd2"/>
                </a:cxn>
                <a:cxn ang="5400000">
                  <a:pos x="wd2" y="hd2"/>
                </a:cxn>
                <a:cxn ang="10800000">
                  <a:pos x="wd2" y="hd2"/>
                </a:cxn>
                <a:cxn ang="16200000">
                  <a:pos x="wd2" y="hd2"/>
                </a:cxn>
              </a:cxnLst>
              <a:rect l="0" t="0" r="r" b="b"/>
              <a:pathLst>
                <a:path w="21499" h="21600" extrusionOk="0">
                  <a:moveTo>
                    <a:pt x="21476" y="14194"/>
                  </a:moveTo>
                  <a:lnTo>
                    <a:pt x="21434" y="14134"/>
                  </a:lnTo>
                  <a:cubicBezTo>
                    <a:pt x="21296" y="13918"/>
                    <a:pt x="20563" y="13816"/>
                    <a:pt x="19789" y="13906"/>
                  </a:cubicBezTo>
                  <a:lnTo>
                    <a:pt x="9956" y="15058"/>
                  </a:lnTo>
                  <a:lnTo>
                    <a:pt x="11962" y="888"/>
                  </a:lnTo>
                  <a:cubicBezTo>
                    <a:pt x="12031" y="408"/>
                    <a:pt x="11146" y="0"/>
                    <a:pt x="10039" y="0"/>
                  </a:cubicBezTo>
                  <a:cubicBezTo>
                    <a:pt x="9030" y="0"/>
                    <a:pt x="8186" y="342"/>
                    <a:pt x="8117" y="780"/>
                  </a:cubicBezTo>
                  <a:lnTo>
                    <a:pt x="7371" y="6050"/>
                  </a:lnTo>
                  <a:lnTo>
                    <a:pt x="0" y="4795"/>
                  </a:lnTo>
                  <a:lnTo>
                    <a:pt x="0" y="6014"/>
                  </a:lnTo>
                  <a:lnTo>
                    <a:pt x="7149" y="7664"/>
                  </a:lnTo>
                  <a:lnTo>
                    <a:pt x="5172" y="21600"/>
                  </a:lnTo>
                  <a:lnTo>
                    <a:pt x="9030" y="21600"/>
                  </a:lnTo>
                  <a:lnTo>
                    <a:pt x="9735" y="16625"/>
                  </a:lnTo>
                  <a:lnTo>
                    <a:pt x="20577" y="14704"/>
                  </a:lnTo>
                  <a:cubicBezTo>
                    <a:pt x="21213" y="14602"/>
                    <a:pt x="21600" y="14386"/>
                    <a:pt x="21476" y="14194"/>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4" name="Shape">
              <a:extLst>
                <a:ext uri="{FF2B5EF4-FFF2-40B4-BE49-F238E27FC236}">
                  <a16:creationId xmlns:a16="http://schemas.microsoft.com/office/drawing/2014/main" id="{E580AE89-B0F8-4E48-A5CC-5EC2FAF77819}"/>
                </a:ext>
              </a:extLst>
            </p:cNvPr>
            <p:cNvSpPr/>
            <p:nvPr/>
          </p:nvSpPr>
          <p:spPr>
            <a:xfrm>
              <a:off x="82334100" y="47713900"/>
              <a:ext cx="2613295" cy="9145276"/>
            </a:xfrm>
            <a:custGeom>
              <a:avLst/>
              <a:gdLst/>
              <a:ahLst/>
              <a:cxnLst>
                <a:cxn ang="0">
                  <a:pos x="wd2" y="hd2"/>
                </a:cxn>
                <a:cxn ang="5400000">
                  <a:pos x="wd2" y="hd2"/>
                </a:cxn>
                <a:cxn ang="10800000">
                  <a:pos x="wd2" y="hd2"/>
                </a:cxn>
                <a:cxn ang="16200000">
                  <a:pos x="wd2" y="hd2"/>
                </a:cxn>
              </a:cxnLst>
              <a:rect l="0" t="0" r="r" b="b"/>
              <a:pathLst>
                <a:path w="21513" h="21600" extrusionOk="0">
                  <a:moveTo>
                    <a:pt x="20049" y="15697"/>
                  </a:moveTo>
                  <a:cubicBezTo>
                    <a:pt x="19945" y="15589"/>
                    <a:pt x="19391" y="15538"/>
                    <a:pt x="18805" y="15583"/>
                  </a:cubicBezTo>
                  <a:lnTo>
                    <a:pt x="9803" y="16282"/>
                  </a:lnTo>
                  <a:lnTo>
                    <a:pt x="9553" y="12526"/>
                  </a:lnTo>
                  <a:lnTo>
                    <a:pt x="21513" y="11272"/>
                  </a:lnTo>
                  <a:lnTo>
                    <a:pt x="21513" y="10352"/>
                  </a:lnTo>
                  <a:lnTo>
                    <a:pt x="9469" y="11179"/>
                  </a:lnTo>
                  <a:lnTo>
                    <a:pt x="8727" y="0"/>
                  </a:lnTo>
                  <a:lnTo>
                    <a:pt x="4785" y="0"/>
                  </a:lnTo>
                  <a:lnTo>
                    <a:pt x="5287" y="7595"/>
                  </a:lnTo>
                  <a:lnTo>
                    <a:pt x="1189" y="7136"/>
                  </a:lnTo>
                  <a:cubicBezTo>
                    <a:pt x="718" y="7082"/>
                    <a:pt x="216" y="7124"/>
                    <a:pt x="80" y="7229"/>
                  </a:cubicBezTo>
                  <a:lnTo>
                    <a:pt x="38" y="7259"/>
                  </a:lnTo>
                  <a:cubicBezTo>
                    <a:pt x="-87" y="7349"/>
                    <a:pt x="101" y="7460"/>
                    <a:pt x="478" y="7523"/>
                  </a:cubicBezTo>
                  <a:lnTo>
                    <a:pt x="5339" y="8321"/>
                  </a:lnTo>
                  <a:lnTo>
                    <a:pt x="6217" y="21600"/>
                  </a:lnTo>
                  <a:lnTo>
                    <a:pt x="10159" y="21600"/>
                  </a:lnTo>
                  <a:lnTo>
                    <a:pt x="9866" y="17104"/>
                  </a:lnTo>
                  <a:lnTo>
                    <a:pt x="19411" y="15988"/>
                  </a:lnTo>
                  <a:cubicBezTo>
                    <a:pt x="19892" y="15931"/>
                    <a:pt x="20175" y="15823"/>
                    <a:pt x="20091" y="15730"/>
                  </a:cubicBezTo>
                  <a:lnTo>
                    <a:pt x="20049" y="15697"/>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grpSp>
      <p:sp>
        <p:nvSpPr>
          <p:cNvPr id="25" name="Slide Number Placeholder 5">
            <a:extLst>
              <a:ext uri="{FF2B5EF4-FFF2-40B4-BE49-F238E27FC236}">
                <a16:creationId xmlns:a16="http://schemas.microsoft.com/office/drawing/2014/main" id="{4E983865-7FB0-49FE-BAD9-4738B268AE3F}"/>
              </a:ext>
            </a:extLst>
          </p:cNvPr>
          <p:cNvSpPr>
            <a:spLocks noGrp="1"/>
          </p:cNvSpPr>
          <p:nvPr>
            <p:ph type="sldNum" sz="quarter" idx="12"/>
          </p:nvPr>
        </p:nvSpPr>
        <p:spPr>
          <a:xfrm>
            <a:off x="9199480" y="6356350"/>
            <a:ext cx="2743200" cy="365125"/>
          </a:xfrm>
        </p:spPr>
        <p:txBody>
          <a:bodyPr/>
          <a:lstStyle>
            <a:lvl1pPr>
              <a:defRPr>
                <a:solidFill>
                  <a:schemeClr val="bg1"/>
                </a:solidFill>
              </a:defRPr>
            </a:lvl1pPr>
          </a:lstStyle>
          <a:p>
            <a:fld id="{672B7600-67E3-4D97-B453-880E2742B982}" type="slidenum">
              <a:rPr lang="en-US" smtClean="0"/>
              <a:pPr/>
              <a:t>‹nr.›</a:t>
            </a:fld>
            <a:endParaRPr lang="en-US"/>
          </a:p>
        </p:txBody>
      </p:sp>
    </p:spTree>
    <p:extLst>
      <p:ext uri="{BB962C8B-B14F-4D97-AF65-F5344CB8AC3E}">
        <p14:creationId xmlns:p14="http://schemas.microsoft.com/office/powerpoint/2010/main" val="4146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1" name="Shape">
            <a:extLst>
              <a:ext uri="{FF2B5EF4-FFF2-40B4-BE49-F238E27FC236}">
                <a16:creationId xmlns:a16="http://schemas.microsoft.com/office/drawing/2014/main" id="{0A5FF304-1A34-A744-8803-D38570A669B1}"/>
              </a:ext>
            </a:extLst>
          </p:cNvPr>
          <p:cNvSpPr/>
          <p:nvPr/>
        </p:nvSpPr>
        <p:spPr>
          <a:xfrm>
            <a:off x="6089649" y="0"/>
            <a:ext cx="5661966" cy="6857990"/>
          </a:xfrm>
          <a:custGeom>
            <a:avLst/>
            <a:gdLst/>
            <a:ahLst/>
            <a:cxnLst>
              <a:cxn ang="0">
                <a:pos x="wd2" y="hd2"/>
              </a:cxn>
              <a:cxn ang="5400000">
                <a:pos x="wd2" y="hd2"/>
              </a:cxn>
              <a:cxn ang="10800000">
                <a:pos x="wd2" y="hd2"/>
              </a:cxn>
              <a:cxn ang="16200000">
                <a:pos x="wd2" y="hd2"/>
              </a:cxn>
            </a:cxnLst>
            <a:rect l="0" t="0" r="r" b="b"/>
            <a:pathLst>
              <a:path w="21528" h="21600" extrusionOk="0">
                <a:moveTo>
                  <a:pt x="21521" y="2145"/>
                </a:moveTo>
                <a:lnTo>
                  <a:pt x="21506" y="2094"/>
                </a:lnTo>
                <a:cubicBezTo>
                  <a:pt x="21452" y="1911"/>
                  <a:pt x="21112" y="1821"/>
                  <a:pt x="20746" y="1893"/>
                </a:cubicBezTo>
                <a:lnTo>
                  <a:pt x="8876" y="4271"/>
                </a:lnTo>
                <a:lnTo>
                  <a:pt x="8478" y="0"/>
                </a:lnTo>
                <a:lnTo>
                  <a:pt x="6461" y="0"/>
                </a:lnTo>
                <a:lnTo>
                  <a:pt x="7873" y="15142"/>
                </a:lnTo>
                <a:lnTo>
                  <a:pt x="399" y="13399"/>
                </a:lnTo>
                <a:cubicBezTo>
                  <a:pt x="232" y="13360"/>
                  <a:pt x="59" y="13441"/>
                  <a:pt x="11" y="13579"/>
                </a:cubicBezTo>
                <a:cubicBezTo>
                  <a:pt x="-32" y="13711"/>
                  <a:pt x="51" y="13849"/>
                  <a:pt x="207" y="13894"/>
                </a:cubicBezTo>
                <a:lnTo>
                  <a:pt x="7971" y="16213"/>
                </a:lnTo>
                <a:lnTo>
                  <a:pt x="8278" y="19494"/>
                </a:lnTo>
                <a:lnTo>
                  <a:pt x="6323" y="18861"/>
                </a:lnTo>
                <a:cubicBezTo>
                  <a:pt x="6160" y="18807"/>
                  <a:pt x="5986" y="18849"/>
                  <a:pt x="5939" y="18954"/>
                </a:cubicBezTo>
                <a:lnTo>
                  <a:pt x="5925" y="18984"/>
                </a:lnTo>
                <a:cubicBezTo>
                  <a:pt x="5881" y="19074"/>
                  <a:pt x="5946" y="19185"/>
                  <a:pt x="6077" y="19248"/>
                </a:cubicBezTo>
                <a:lnTo>
                  <a:pt x="8355" y="20328"/>
                </a:lnTo>
                <a:lnTo>
                  <a:pt x="8474" y="21600"/>
                </a:lnTo>
                <a:lnTo>
                  <a:pt x="10491" y="21600"/>
                </a:lnTo>
                <a:lnTo>
                  <a:pt x="8999" y="5606"/>
                </a:lnTo>
                <a:lnTo>
                  <a:pt x="21076" y="2577"/>
                </a:lnTo>
                <a:cubicBezTo>
                  <a:pt x="21380" y="2484"/>
                  <a:pt x="21568" y="2304"/>
                  <a:pt x="21521" y="2145"/>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A31A3BB7-4126-434A-AD12-288AFB2D40C2}"/>
              </a:ext>
            </a:extLst>
          </p:cNvPr>
          <p:cNvSpPr/>
          <p:nvPr/>
        </p:nvSpPr>
        <p:spPr>
          <a:xfrm>
            <a:off x="11089575" y="219044"/>
            <a:ext cx="721186" cy="410005"/>
          </a:xfrm>
          <a:custGeom>
            <a:avLst/>
            <a:gdLst/>
            <a:ahLst/>
            <a:cxnLst>
              <a:cxn ang="0">
                <a:pos x="wd2" y="hd2"/>
              </a:cxn>
              <a:cxn ang="5400000">
                <a:pos x="wd2" y="hd2"/>
              </a:cxn>
              <a:cxn ang="10800000">
                <a:pos x="wd2" y="hd2"/>
              </a:cxn>
              <a:cxn ang="16200000">
                <a:pos x="wd2" y="hd2"/>
              </a:cxn>
            </a:cxnLst>
            <a:rect l="0" t="0" r="r" b="b"/>
            <a:pathLst>
              <a:path w="21161" h="20944" extrusionOk="0">
                <a:moveTo>
                  <a:pt x="260" y="4160"/>
                </a:moveTo>
                <a:cubicBezTo>
                  <a:pt x="-439" y="4354"/>
                  <a:pt x="232" y="4938"/>
                  <a:pt x="2802" y="6300"/>
                </a:cubicBezTo>
                <a:cubicBezTo>
                  <a:pt x="3194" y="6495"/>
                  <a:pt x="4088" y="6787"/>
                  <a:pt x="4423" y="6981"/>
                </a:cubicBezTo>
                <a:cubicBezTo>
                  <a:pt x="3585" y="6689"/>
                  <a:pt x="2076" y="6689"/>
                  <a:pt x="1238" y="6446"/>
                </a:cubicBezTo>
                <a:cubicBezTo>
                  <a:pt x="1098" y="6398"/>
                  <a:pt x="232" y="6106"/>
                  <a:pt x="148" y="6495"/>
                </a:cubicBezTo>
                <a:cubicBezTo>
                  <a:pt x="64" y="6884"/>
                  <a:pt x="651" y="6981"/>
                  <a:pt x="790" y="7030"/>
                </a:cubicBezTo>
                <a:cubicBezTo>
                  <a:pt x="1433" y="7273"/>
                  <a:pt x="2076" y="7419"/>
                  <a:pt x="2719" y="7663"/>
                </a:cubicBezTo>
                <a:cubicBezTo>
                  <a:pt x="3026" y="7760"/>
                  <a:pt x="3780" y="7809"/>
                  <a:pt x="4255" y="8003"/>
                </a:cubicBezTo>
                <a:cubicBezTo>
                  <a:pt x="4060" y="8052"/>
                  <a:pt x="3641" y="8295"/>
                  <a:pt x="3473" y="8295"/>
                </a:cubicBezTo>
                <a:cubicBezTo>
                  <a:pt x="3054" y="8295"/>
                  <a:pt x="2607" y="8344"/>
                  <a:pt x="2188" y="8344"/>
                </a:cubicBezTo>
                <a:cubicBezTo>
                  <a:pt x="2104" y="8344"/>
                  <a:pt x="-327" y="8490"/>
                  <a:pt x="260" y="9074"/>
                </a:cubicBezTo>
                <a:cubicBezTo>
                  <a:pt x="595" y="9414"/>
                  <a:pt x="1014" y="9219"/>
                  <a:pt x="1461" y="9219"/>
                </a:cubicBezTo>
                <a:cubicBezTo>
                  <a:pt x="2076" y="9219"/>
                  <a:pt x="2747" y="9268"/>
                  <a:pt x="3361" y="9171"/>
                </a:cubicBezTo>
                <a:cubicBezTo>
                  <a:pt x="5457" y="8733"/>
                  <a:pt x="5373" y="9219"/>
                  <a:pt x="6072" y="9122"/>
                </a:cubicBezTo>
                <a:cubicBezTo>
                  <a:pt x="6267" y="9073"/>
                  <a:pt x="6547" y="9268"/>
                  <a:pt x="6714" y="9414"/>
                </a:cubicBezTo>
                <a:cubicBezTo>
                  <a:pt x="7609" y="10241"/>
                  <a:pt x="8084" y="10922"/>
                  <a:pt x="8838" y="12479"/>
                </a:cubicBezTo>
                <a:cubicBezTo>
                  <a:pt x="9453" y="13792"/>
                  <a:pt x="10347" y="15301"/>
                  <a:pt x="10766" y="15738"/>
                </a:cubicBezTo>
                <a:cubicBezTo>
                  <a:pt x="11213" y="16225"/>
                  <a:pt x="11856" y="17198"/>
                  <a:pt x="12219" y="17976"/>
                </a:cubicBezTo>
                <a:cubicBezTo>
                  <a:pt x="12583" y="18755"/>
                  <a:pt x="12974" y="19387"/>
                  <a:pt x="13058" y="19436"/>
                </a:cubicBezTo>
                <a:cubicBezTo>
                  <a:pt x="13505" y="19630"/>
                  <a:pt x="13253" y="20214"/>
                  <a:pt x="12611" y="20458"/>
                </a:cubicBezTo>
                <a:cubicBezTo>
                  <a:pt x="12331" y="20555"/>
                  <a:pt x="12415" y="20603"/>
                  <a:pt x="12275" y="20749"/>
                </a:cubicBezTo>
                <a:cubicBezTo>
                  <a:pt x="12275" y="20749"/>
                  <a:pt x="13002" y="20555"/>
                  <a:pt x="13672" y="20603"/>
                </a:cubicBezTo>
                <a:cubicBezTo>
                  <a:pt x="14148" y="20652"/>
                  <a:pt x="14595" y="20944"/>
                  <a:pt x="14930" y="20944"/>
                </a:cubicBezTo>
                <a:cubicBezTo>
                  <a:pt x="15265" y="20895"/>
                  <a:pt x="15684" y="20847"/>
                  <a:pt x="15712" y="20749"/>
                </a:cubicBezTo>
                <a:cubicBezTo>
                  <a:pt x="15740" y="20652"/>
                  <a:pt x="15489" y="20555"/>
                  <a:pt x="15433" y="20506"/>
                </a:cubicBezTo>
                <a:cubicBezTo>
                  <a:pt x="15349" y="20458"/>
                  <a:pt x="15237" y="20458"/>
                  <a:pt x="15097" y="20506"/>
                </a:cubicBezTo>
                <a:cubicBezTo>
                  <a:pt x="14958" y="20555"/>
                  <a:pt x="14762" y="20506"/>
                  <a:pt x="14595" y="20409"/>
                </a:cubicBezTo>
                <a:cubicBezTo>
                  <a:pt x="14427" y="20312"/>
                  <a:pt x="14231" y="20166"/>
                  <a:pt x="14119" y="19971"/>
                </a:cubicBezTo>
                <a:cubicBezTo>
                  <a:pt x="14063" y="19874"/>
                  <a:pt x="14008" y="19825"/>
                  <a:pt x="13980" y="19777"/>
                </a:cubicBezTo>
                <a:cubicBezTo>
                  <a:pt x="13952" y="19728"/>
                  <a:pt x="13896" y="19631"/>
                  <a:pt x="13868" y="19582"/>
                </a:cubicBezTo>
                <a:cubicBezTo>
                  <a:pt x="13840" y="19582"/>
                  <a:pt x="13840" y="19582"/>
                  <a:pt x="13840" y="19582"/>
                </a:cubicBezTo>
                <a:cubicBezTo>
                  <a:pt x="13840" y="19582"/>
                  <a:pt x="13225" y="18804"/>
                  <a:pt x="13030" y="18463"/>
                </a:cubicBezTo>
                <a:cubicBezTo>
                  <a:pt x="12918" y="18317"/>
                  <a:pt x="12806" y="18171"/>
                  <a:pt x="12722" y="17928"/>
                </a:cubicBezTo>
                <a:cubicBezTo>
                  <a:pt x="12499" y="17441"/>
                  <a:pt x="12359" y="16906"/>
                  <a:pt x="12415" y="16760"/>
                </a:cubicBezTo>
                <a:cubicBezTo>
                  <a:pt x="12638" y="16274"/>
                  <a:pt x="13505" y="16760"/>
                  <a:pt x="14035" y="17733"/>
                </a:cubicBezTo>
                <a:lnTo>
                  <a:pt x="14622" y="18755"/>
                </a:lnTo>
                <a:lnTo>
                  <a:pt x="14455" y="18901"/>
                </a:lnTo>
                <a:lnTo>
                  <a:pt x="14287" y="19047"/>
                </a:lnTo>
                <a:lnTo>
                  <a:pt x="14119" y="19193"/>
                </a:lnTo>
                <a:lnTo>
                  <a:pt x="13868" y="19387"/>
                </a:lnTo>
                <a:cubicBezTo>
                  <a:pt x="13952" y="19387"/>
                  <a:pt x="14175" y="19290"/>
                  <a:pt x="14343" y="19339"/>
                </a:cubicBezTo>
                <a:cubicBezTo>
                  <a:pt x="14539" y="19339"/>
                  <a:pt x="14622" y="19193"/>
                  <a:pt x="14986" y="19242"/>
                </a:cubicBezTo>
                <a:cubicBezTo>
                  <a:pt x="15321" y="19290"/>
                  <a:pt x="15824" y="19533"/>
                  <a:pt x="16075" y="19533"/>
                </a:cubicBezTo>
                <a:cubicBezTo>
                  <a:pt x="16327" y="19533"/>
                  <a:pt x="16690" y="19485"/>
                  <a:pt x="16718" y="19387"/>
                </a:cubicBezTo>
                <a:cubicBezTo>
                  <a:pt x="16746" y="19290"/>
                  <a:pt x="16522" y="19193"/>
                  <a:pt x="16439" y="19144"/>
                </a:cubicBezTo>
                <a:cubicBezTo>
                  <a:pt x="16355" y="19096"/>
                  <a:pt x="16243" y="19096"/>
                  <a:pt x="16103" y="19144"/>
                </a:cubicBezTo>
                <a:cubicBezTo>
                  <a:pt x="15488" y="19290"/>
                  <a:pt x="13840" y="17296"/>
                  <a:pt x="14007" y="16614"/>
                </a:cubicBezTo>
                <a:cubicBezTo>
                  <a:pt x="14063" y="16371"/>
                  <a:pt x="14371" y="16079"/>
                  <a:pt x="14706" y="15982"/>
                </a:cubicBezTo>
                <a:cubicBezTo>
                  <a:pt x="15628" y="15739"/>
                  <a:pt x="17277" y="13598"/>
                  <a:pt x="17920" y="11896"/>
                </a:cubicBezTo>
                <a:cubicBezTo>
                  <a:pt x="18227" y="11020"/>
                  <a:pt x="18534" y="9560"/>
                  <a:pt x="18590" y="8636"/>
                </a:cubicBezTo>
                <a:cubicBezTo>
                  <a:pt x="18758" y="6058"/>
                  <a:pt x="18870" y="4841"/>
                  <a:pt x="19428" y="4452"/>
                </a:cubicBezTo>
                <a:cubicBezTo>
                  <a:pt x="19680" y="4258"/>
                  <a:pt x="21161" y="3917"/>
                  <a:pt x="21161" y="3820"/>
                </a:cubicBezTo>
                <a:cubicBezTo>
                  <a:pt x="21161" y="3722"/>
                  <a:pt x="19792" y="3187"/>
                  <a:pt x="19540" y="2944"/>
                </a:cubicBezTo>
                <a:cubicBezTo>
                  <a:pt x="19261" y="2701"/>
                  <a:pt x="18981" y="1971"/>
                  <a:pt x="18674" y="1387"/>
                </a:cubicBezTo>
                <a:cubicBezTo>
                  <a:pt x="17556" y="-656"/>
                  <a:pt x="15712" y="-413"/>
                  <a:pt x="14566" y="1922"/>
                </a:cubicBezTo>
                <a:cubicBezTo>
                  <a:pt x="14007" y="3090"/>
                  <a:pt x="13756" y="3236"/>
                  <a:pt x="10682" y="4549"/>
                </a:cubicBezTo>
                <a:cubicBezTo>
                  <a:pt x="8866" y="5328"/>
                  <a:pt x="6966" y="5960"/>
                  <a:pt x="6407" y="5960"/>
                </a:cubicBezTo>
                <a:cubicBezTo>
                  <a:pt x="5848" y="5960"/>
                  <a:pt x="4339" y="5571"/>
                  <a:pt x="2998" y="5036"/>
                </a:cubicBezTo>
                <a:cubicBezTo>
                  <a:pt x="1629" y="4500"/>
                  <a:pt x="399" y="4111"/>
                  <a:pt x="260" y="4160"/>
                </a:cubicBezTo>
                <a:lnTo>
                  <a:pt x="260" y="416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6ECE9E21-7FA2-8F41-901E-3B54FB68FA85}"/>
              </a:ext>
            </a:extLst>
          </p:cNvPr>
          <p:cNvSpPr/>
          <p:nvPr/>
        </p:nvSpPr>
        <p:spPr>
          <a:xfrm>
            <a:off x="8937226" y="1580929"/>
            <a:ext cx="2737773" cy="2058987"/>
          </a:xfrm>
          <a:custGeom>
            <a:avLst/>
            <a:gdLst/>
            <a:ahLst/>
            <a:cxnLst>
              <a:cxn ang="0">
                <a:pos x="wd2" y="hd2"/>
              </a:cxn>
              <a:cxn ang="5400000">
                <a:pos x="wd2" y="hd2"/>
              </a:cxn>
              <a:cxn ang="10800000">
                <a:pos x="wd2" y="hd2"/>
              </a:cxn>
              <a:cxn ang="16200000">
                <a:pos x="wd2" y="hd2"/>
              </a:cxn>
            </a:cxnLst>
            <a:rect l="0" t="0" r="r" b="b"/>
            <a:pathLst>
              <a:path w="21493" h="21451" extrusionOk="0">
                <a:moveTo>
                  <a:pt x="21484" y="16177"/>
                </a:moveTo>
                <a:lnTo>
                  <a:pt x="19436" y="729"/>
                </a:lnTo>
                <a:cubicBezTo>
                  <a:pt x="19368" y="252"/>
                  <a:pt x="19024" y="-75"/>
                  <a:pt x="18666" y="14"/>
                </a:cubicBezTo>
                <a:lnTo>
                  <a:pt x="550" y="4251"/>
                </a:lnTo>
                <a:cubicBezTo>
                  <a:pt x="191" y="4340"/>
                  <a:pt x="-56" y="4797"/>
                  <a:pt x="11" y="5273"/>
                </a:cubicBezTo>
                <a:lnTo>
                  <a:pt x="2060" y="20721"/>
                </a:lnTo>
                <a:cubicBezTo>
                  <a:pt x="2127" y="21198"/>
                  <a:pt x="2471" y="21525"/>
                  <a:pt x="2830" y="21436"/>
                </a:cubicBezTo>
                <a:lnTo>
                  <a:pt x="20946" y="17199"/>
                </a:lnTo>
                <a:cubicBezTo>
                  <a:pt x="21305" y="17110"/>
                  <a:pt x="21544" y="16653"/>
                  <a:pt x="21484" y="16177"/>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21910135-8DBE-034D-955A-B031B10ABBA3}"/>
              </a:ext>
            </a:extLst>
          </p:cNvPr>
          <p:cNvSpPr/>
          <p:nvPr/>
        </p:nvSpPr>
        <p:spPr>
          <a:xfrm>
            <a:off x="9051511" y="1123793"/>
            <a:ext cx="403625" cy="845463"/>
          </a:xfrm>
          <a:custGeom>
            <a:avLst/>
            <a:gdLst/>
            <a:ahLst/>
            <a:cxnLst>
              <a:cxn ang="0">
                <a:pos x="wd2" y="hd2"/>
              </a:cxn>
              <a:cxn ang="5400000">
                <a:pos x="wd2" y="hd2"/>
              </a:cxn>
              <a:cxn ang="10800000">
                <a:pos x="wd2" y="hd2"/>
              </a:cxn>
              <a:cxn ang="16200000">
                <a:pos x="wd2" y="hd2"/>
              </a:cxn>
            </a:cxnLst>
            <a:rect l="0" t="0" r="r" b="b"/>
            <a:pathLst>
              <a:path w="21489" h="21401" extrusionOk="0">
                <a:moveTo>
                  <a:pt x="19711" y="10505"/>
                </a:moveTo>
                <a:cubicBezTo>
                  <a:pt x="19305" y="8793"/>
                  <a:pt x="18950" y="7082"/>
                  <a:pt x="18291" y="5370"/>
                </a:cubicBezTo>
                <a:cubicBezTo>
                  <a:pt x="17784" y="3996"/>
                  <a:pt x="16922" y="2598"/>
                  <a:pt x="14894" y="1537"/>
                </a:cubicBezTo>
                <a:cubicBezTo>
                  <a:pt x="12460" y="283"/>
                  <a:pt x="8911" y="66"/>
                  <a:pt x="5514" y="18"/>
                </a:cubicBezTo>
                <a:cubicBezTo>
                  <a:pt x="5260" y="-6"/>
                  <a:pt x="5007" y="-6"/>
                  <a:pt x="4753" y="18"/>
                </a:cubicBezTo>
                <a:cubicBezTo>
                  <a:pt x="4753" y="18"/>
                  <a:pt x="4753" y="18"/>
                  <a:pt x="4753" y="18"/>
                </a:cubicBezTo>
                <a:cubicBezTo>
                  <a:pt x="4753" y="18"/>
                  <a:pt x="4753" y="18"/>
                  <a:pt x="4703" y="18"/>
                </a:cubicBezTo>
                <a:cubicBezTo>
                  <a:pt x="2522" y="66"/>
                  <a:pt x="444" y="741"/>
                  <a:pt x="38" y="1826"/>
                </a:cubicBezTo>
                <a:cubicBezTo>
                  <a:pt x="-13" y="1899"/>
                  <a:pt x="-13" y="1971"/>
                  <a:pt x="38" y="2067"/>
                </a:cubicBezTo>
                <a:lnTo>
                  <a:pt x="3181" y="1706"/>
                </a:lnTo>
                <a:cubicBezTo>
                  <a:pt x="3790" y="1344"/>
                  <a:pt x="4905" y="1248"/>
                  <a:pt x="5869" y="1416"/>
                </a:cubicBezTo>
                <a:cubicBezTo>
                  <a:pt x="7593" y="1730"/>
                  <a:pt x="8607" y="2574"/>
                  <a:pt x="9316" y="3345"/>
                </a:cubicBezTo>
                <a:cubicBezTo>
                  <a:pt x="10888" y="5105"/>
                  <a:pt x="11852" y="7130"/>
                  <a:pt x="10584" y="8986"/>
                </a:cubicBezTo>
                <a:cubicBezTo>
                  <a:pt x="10280" y="9444"/>
                  <a:pt x="9773" y="9902"/>
                  <a:pt x="9164" y="10288"/>
                </a:cubicBezTo>
                <a:cubicBezTo>
                  <a:pt x="8657" y="10601"/>
                  <a:pt x="7897" y="10939"/>
                  <a:pt x="7035" y="10987"/>
                </a:cubicBezTo>
                <a:cubicBezTo>
                  <a:pt x="6984" y="10987"/>
                  <a:pt x="6984" y="10987"/>
                  <a:pt x="6933" y="10987"/>
                </a:cubicBezTo>
                <a:lnTo>
                  <a:pt x="6933" y="11059"/>
                </a:lnTo>
                <a:lnTo>
                  <a:pt x="6021" y="11180"/>
                </a:lnTo>
                <a:cubicBezTo>
                  <a:pt x="5767" y="11300"/>
                  <a:pt x="5615" y="11445"/>
                  <a:pt x="5615" y="11638"/>
                </a:cubicBezTo>
                <a:cubicBezTo>
                  <a:pt x="5615" y="11975"/>
                  <a:pt x="6274" y="12337"/>
                  <a:pt x="6984" y="12289"/>
                </a:cubicBezTo>
                <a:cubicBezTo>
                  <a:pt x="9621" y="12168"/>
                  <a:pt x="11548" y="11180"/>
                  <a:pt x="12562" y="10095"/>
                </a:cubicBezTo>
                <a:cubicBezTo>
                  <a:pt x="13677" y="8962"/>
                  <a:pt x="14032" y="7684"/>
                  <a:pt x="13829" y="6455"/>
                </a:cubicBezTo>
                <a:cubicBezTo>
                  <a:pt x="13576" y="5153"/>
                  <a:pt x="12764" y="3875"/>
                  <a:pt x="11649" y="2670"/>
                </a:cubicBezTo>
                <a:cubicBezTo>
                  <a:pt x="11294" y="2284"/>
                  <a:pt x="10889" y="1922"/>
                  <a:pt x="10381" y="1585"/>
                </a:cubicBezTo>
                <a:cubicBezTo>
                  <a:pt x="11244" y="1730"/>
                  <a:pt x="12105" y="1971"/>
                  <a:pt x="12815" y="2308"/>
                </a:cubicBezTo>
                <a:cubicBezTo>
                  <a:pt x="14641" y="3176"/>
                  <a:pt x="15350" y="4454"/>
                  <a:pt x="15756" y="5635"/>
                </a:cubicBezTo>
                <a:cubicBezTo>
                  <a:pt x="16364" y="7202"/>
                  <a:pt x="16719" y="8817"/>
                  <a:pt x="17074" y="10408"/>
                </a:cubicBezTo>
                <a:cubicBezTo>
                  <a:pt x="17480" y="12144"/>
                  <a:pt x="17835" y="13880"/>
                  <a:pt x="18139" y="15615"/>
                </a:cubicBezTo>
                <a:cubicBezTo>
                  <a:pt x="18494" y="17592"/>
                  <a:pt x="18748" y="18846"/>
                  <a:pt x="18950" y="20823"/>
                </a:cubicBezTo>
                <a:cubicBezTo>
                  <a:pt x="19052" y="21594"/>
                  <a:pt x="21587" y="21594"/>
                  <a:pt x="21485" y="20823"/>
                </a:cubicBezTo>
                <a:cubicBezTo>
                  <a:pt x="21181" y="17110"/>
                  <a:pt x="20573" y="14145"/>
                  <a:pt x="19711" y="10505"/>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6" name="Shape">
            <a:extLst>
              <a:ext uri="{FF2B5EF4-FFF2-40B4-BE49-F238E27FC236}">
                <a16:creationId xmlns:a16="http://schemas.microsoft.com/office/drawing/2014/main" id="{0F2FEC16-CD22-BE4F-9268-B677CF21A8E9}"/>
              </a:ext>
            </a:extLst>
          </p:cNvPr>
          <p:cNvSpPr/>
          <p:nvPr/>
        </p:nvSpPr>
        <p:spPr>
          <a:xfrm>
            <a:off x="10641964" y="752370"/>
            <a:ext cx="403625" cy="938797"/>
          </a:xfrm>
          <a:custGeom>
            <a:avLst/>
            <a:gdLst/>
            <a:ahLst/>
            <a:cxnLst>
              <a:cxn ang="0">
                <a:pos x="wd2" y="hd2"/>
              </a:cxn>
              <a:cxn ang="5400000">
                <a:pos x="wd2" y="hd2"/>
              </a:cxn>
              <a:cxn ang="10800000">
                <a:pos x="wd2" y="hd2"/>
              </a:cxn>
              <a:cxn ang="16200000">
                <a:pos x="wd2" y="hd2"/>
              </a:cxn>
            </a:cxnLst>
            <a:rect l="0" t="0" r="r" b="b"/>
            <a:pathLst>
              <a:path w="21489" h="21464" extrusionOk="0">
                <a:moveTo>
                  <a:pt x="19711" y="7207"/>
                </a:moveTo>
                <a:cubicBezTo>
                  <a:pt x="19305" y="6031"/>
                  <a:pt x="18950" y="4856"/>
                  <a:pt x="18291" y="3680"/>
                </a:cubicBezTo>
                <a:cubicBezTo>
                  <a:pt x="17784" y="2744"/>
                  <a:pt x="16922" y="1764"/>
                  <a:pt x="14894" y="1045"/>
                </a:cubicBezTo>
                <a:cubicBezTo>
                  <a:pt x="12460" y="174"/>
                  <a:pt x="8911" y="22"/>
                  <a:pt x="5514" y="0"/>
                </a:cubicBezTo>
                <a:cubicBezTo>
                  <a:pt x="5260" y="0"/>
                  <a:pt x="5007" y="0"/>
                  <a:pt x="4753" y="0"/>
                </a:cubicBezTo>
                <a:cubicBezTo>
                  <a:pt x="4753" y="0"/>
                  <a:pt x="4753" y="0"/>
                  <a:pt x="4753" y="0"/>
                </a:cubicBezTo>
                <a:cubicBezTo>
                  <a:pt x="4753" y="0"/>
                  <a:pt x="4753" y="0"/>
                  <a:pt x="4703" y="0"/>
                </a:cubicBezTo>
                <a:cubicBezTo>
                  <a:pt x="2522" y="44"/>
                  <a:pt x="444" y="501"/>
                  <a:pt x="38" y="1241"/>
                </a:cubicBezTo>
                <a:cubicBezTo>
                  <a:pt x="-13" y="1285"/>
                  <a:pt x="-13" y="1350"/>
                  <a:pt x="38" y="1394"/>
                </a:cubicBezTo>
                <a:lnTo>
                  <a:pt x="3181" y="1154"/>
                </a:lnTo>
                <a:cubicBezTo>
                  <a:pt x="3790" y="914"/>
                  <a:pt x="4905" y="849"/>
                  <a:pt x="5869" y="958"/>
                </a:cubicBezTo>
                <a:cubicBezTo>
                  <a:pt x="7593" y="1176"/>
                  <a:pt x="8607" y="1764"/>
                  <a:pt x="9316" y="2286"/>
                </a:cubicBezTo>
                <a:cubicBezTo>
                  <a:pt x="10888" y="3484"/>
                  <a:pt x="11852" y="4877"/>
                  <a:pt x="10584" y="6162"/>
                </a:cubicBezTo>
                <a:cubicBezTo>
                  <a:pt x="10280" y="6489"/>
                  <a:pt x="9773" y="6794"/>
                  <a:pt x="9164" y="7055"/>
                </a:cubicBezTo>
                <a:cubicBezTo>
                  <a:pt x="8657" y="7273"/>
                  <a:pt x="7897" y="7512"/>
                  <a:pt x="7035" y="7534"/>
                </a:cubicBezTo>
                <a:cubicBezTo>
                  <a:pt x="6984" y="7534"/>
                  <a:pt x="6984" y="7534"/>
                  <a:pt x="6933" y="7534"/>
                </a:cubicBezTo>
                <a:lnTo>
                  <a:pt x="6933" y="7577"/>
                </a:lnTo>
                <a:lnTo>
                  <a:pt x="6021" y="7665"/>
                </a:lnTo>
                <a:cubicBezTo>
                  <a:pt x="5767" y="7752"/>
                  <a:pt x="5615" y="7860"/>
                  <a:pt x="5615" y="7969"/>
                </a:cubicBezTo>
                <a:cubicBezTo>
                  <a:pt x="5615" y="8187"/>
                  <a:pt x="6274" y="8448"/>
                  <a:pt x="6984" y="8427"/>
                </a:cubicBezTo>
                <a:cubicBezTo>
                  <a:pt x="9621" y="8340"/>
                  <a:pt x="11548" y="7665"/>
                  <a:pt x="12562" y="6902"/>
                </a:cubicBezTo>
                <a:cubicBezTo>
                  <a:pt x="13677" y="6119"/>
                  <a:pt x="14032" y="5248"/>
                  <a:pt x="13829" y="4398"/>
                </a:cubicBezTo>
                <a:cubicBezTo>
                  <a:pt x="13576" y="3506"/>
                  <a:pt x="12764" y="2635"/>
                  <a:pt x="11649" y="1807"/>
                </a:cubicBezTo>
                <a:cubicBezTo>
                  <a:pt x="11294" y="1546"/>
                  <a:pt x="10889" y="1285"/>
                  <a:pt x="10381" y="1045"/>
                </a:cubicBezTo>
                <a:cubicBezTo>
                  <a:pt x="11244" y="1154"/>
                  <a:pt x="12105" y="1306"/>
                  <a:pt x="12815" y="1524"/>
                </a:cubicBezTo>
                <a:cubicBezTo>
                  <a:pt x="14641" y="2112"/>
                  <a:pt x="15350" y="3005"/>
                  <a:pt x="15756" y="3810"/>
                </a:cubicBezTo>
                <a:cubicBezTo>
                  <a:pt x="16364" y="4899"/>
                  <a:pt x="16719" y="5988"/>
                  <a:pt x="17074" y="7098"/>
                </a:cubicBezTo>
                <a:cubicBezTo>
                  <a:pt x="17480" y="8296"/>
                  <a:pt x="17835" y="9472"/>
                  <a:pt x="18139" y="10669"/>
                </a:cubicBezTo>
                <a:cubicBezTo>
                  <a:pt x="18494" y="12019"/>
                  <a:pt x="18748" y="19684"/>
                  <a:pt x="18950" y="21056"/>
                </a:cubicBezTo>
                <a:cubicBezTo>
                  <a:pt x="19052" y="21600"/>
                  <a:pt x="21587" y="21600"/>
                  <a:pt x="21485" y="21056"/>
                </a:cubicBezTo>
                <a:cubicBezTo>
                  <a:pt x="21181" y="18552"/>
                  <a:pt x="20573" y="9711"/>
                  <a:pt x="19711" y="7207"/>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666C99C5-D28F-3D4E-B4B6-B706FE37253B}"/>
              </a:ext>
            </a:extLst>
          </p:cNvPr>
          <p:cNvSpPr/>
          <p:nvPr/>
        </p:nvSpPr>
        <p:spPr>
          <a:xfrm>
            <a:off x="10280064" y="3933276"/>
            <a:ext cx="1680988" cy="2923777"/>
          </a:xfrm>
          <a:custGeom>
            <a:avLst/>
            <a:gdLst/>
            <a:ahLst/>
            <a:cxnLst>
              <a:cxn ang="0">
                <a:pos x="wd2" y="hd2"/>
              </a:cxn>
              <a:cxn ang="5400000">
                <a:pos x="wd2" y="hd2"/>
              </a:cxn>
              <a:cxn ang="10800000">
                <a:pos x="wd2" y="hd2"/>
              </a:cxn>
              <a:cxn ang="16200000">
                <a:pos x="wd2" y="hd2"/>
              </a:cxn>
            </a:cxnLst>
            <a:rect l="0" t="0" r="r" b="b"/>
            <a:pathLst>
              <a:path w="21467" h="21600" extrusionOk="0">
                <a:moveTo>
                  <a:pt x="21456" y="14634"/>
                </a:moveTo>
                <a:lnTo>
                  <a:pt x="21432" y="14592"/>
                </a:lnTo>
                <a:cubicBezTo>
                  <a:pt x="21359" y="14444"/>
                  <a:pt x="20982" y="14367"/>
                  <a:pt x="20580" y="14430"/>
                </a:cubicBezTo>
                <a:lnTo>
                  <a:pt x="16944" y="15000"/>
                </a:lnTo>
                <a:lnTo>
                  <a:pt x="18926" y="1224"/>
                </a:lnTo>
                <a:cubicBezTo>
                  <a:pt x="19024" y="563"/>
                  <a:pt x="18124" y="0"/>
                  <a:pt x="16980" y="0"/>
                </a:cubicBezTo>
                <a:lnTo>
                  <a:pt x="16980" y="0"/>
                </a:lnTo>
                <a:cubicBezTo>
                  <a:pt x="15971" y="0"/>
                  <a:pt x="15120" y="450"/>
                  <a:pt x="15034" y="1034"/>
                </a:cubicBezTo>
                <a:lnTo>
                  <a:pt x="14694" y="3391"/>
                </a:lnTo>
                <a:lnTo>
                  <a:pt x="9464" y="2160"/>
                </a:lnTo>
                <a:cubicBezTo>
                  <a:pt x="9039" y="2062"/>
                  <a:pt x="8564" y="2181"/>
                  <a:pt x="8394" y="2420"/>
                </a:cubicBezTo>
                <a:lnTo>
                  <a:pt x="8345" y="2484"/>
                </a:lnTo>
                <a:cubicBezTo>
                  <a:pt x="8199" y="2695"/>
                  <a:pt x="8333" y="2934"/>
                  <a:pt x="8662" y="3061"/>
                </a:cubicBezTo>
                <a:lnTo>
                  <a:pt x="14426" y="5221"/>
                </a:lnTo>
                <a:lnTo>
                  <a:pt x="12444" y="18990"/>
                </a:lnTo>
                <a:lnTo>
                  <a:pt x="1729" y="17386"/>
                </a:lnTo>
                <a:cubicBezTo>
                  <a:pt x="914" y="17266"/>
                  <a:pt x="172" y="17371"/>
                  <a:pt x="51" y="17625"/>
                </a:cubicBezTo>
                <a:lnTo>
                  <a:pt x="14" y="17695"/>
                </a:lnTo>
                <a:cubicBezTo>
                  <a:pt x="-83" y="17913"/>
                  <a:pt x="331" y="18181"/>
                  <a:pt x="999" y="18321"/>
                </a:cubicBezTo>
                <a:lnTo>
                  <a:pt x="12176" y="20728"/>
                </a:lnTo>
                <a:lnTo>
                  <a:pt x="12055" y="21600"/>
                </a:lnTo>
                <a:lnTo>
                  <a:pt x="15971" y="21600"/>
                </a:lnTo>
                <a:lnTo>
                  <a:pt x="16786" y="15971"/>
                </a:lnTo>
                <a:lnTo>
                  <a:pt x="20982" y="14979"/>
                </a:lnTo>
                <a:cubicBezTo>
                  <a:pt x="21322" y="14923"/>
                  <a:pt x="21517" y="14768"/>
                  <a:pt x="21456" y="14634"/>
                </a:cubicBez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28" name="Shape">
            <a:extLst>
              <a:ext uri="{FF2B5EF4-FFF2-40B4-BE49-F238E27FC236}">
                <a16:creationId xmlns:a16="http://schemas.microsoft.com/office/drawing/2014/main" id="{0E5F2FB7-E30B-174D-A84B-5AD453681767}"/>
              </a:ext>
            </a:extLst>
          </p:cNvPr>
          <p:cNvSpPr/>
          <p:nvPr/>
        </p:nvSpPr>
        <p:spPr>
          <a:xfrm>
            <a:off x="10803865" y="3961847"/>
            <a:ext cx="534279" cy="296893"/>
          </a:xfrm>
          <a:custGeom>
            <a:avLst/>
            <a:gdLst/>
            <a:ahLst/>
            <a:cxnLst>
              <a:cxn ang="0">
                <a:pos x="wd2" y="hd2"/>
              </a:cxn>
              <a:cxn ang="5400000">
                <a:pos x="wd2" y="hd2"/>
              </a:cxn>
              <a:cxn ang="10800000">
                <a:pos x="wd2" y="hd2"/>
              </a:cxn>
              <a:cxn ang="16200000">
                <a:pos x="wd2" y="hd2"/>
              </a:cxn>
            </a:cxnLst>
            <a:rect l="0" t="0" r="r" b="b"/>
            <a:pathLst>
              <a:path w="21148" h="20978" extrusionOk="0">
                <a:moveTo>
                  <a:pt x="20620" y="0"/>
                </a:moveTo>
                <a:cubicBezTo>
                  <a:pt x="20469" y="0"/>
                  <a:pt x="19300" y="740"/>
                  <a:pt x="18019" y="1614"/>
                </a:cubicBezTo>
                <a:cubicBezTo>
                  <a:pt x="16737" y="2489"/>
                  <a:pt x="15267" y="3297"/>
                  <a:pt x="14739" y="3431"/>
                </a:cubicBezTo>
                <a:cubicBezTo>
                  <a:pt x="14211" y="3566"/>
                  <a:pt x="12251" y="3431"/>
                  <a:pt x="10404" y="3095"/>
                </a:cubicBezTo>
                <a:cubicBezTo>
                  <a:pt x="7238" y="2557"/>
                  <a:pt x="6974" y="2489"/>
                  <a:pt x="6333" y="1480"/>
                </a:cubicBezTo>
                <a:cubicBezTo>
                  <a:pt x="4976" y="-606"/>
                  <a:pt x="3166" y="-404"/>
                  <a:pt x="2224" y="2018"/>
                </a:cubicBezTo>
                <a:cubicBezTo>
                  <a:pt x="1960" y="2691"/>
                  <a:pt x="1734" y="3499"/>
                  <a:pt x="1508" y="3835"/>
                </a:cubicBezTo>
                <a:cubicBezTo>
                  <a:pt x="1282" y="4104"/>
                  <a:pt x="0" y="5046"/>
                  <a:pt x="0" y="5114"/>
                </a:cubicBezTo>
                <a:cubicBezTo>
                  <a:pt x="0" y="5181"/>
                  <a:pt x="1508" y="5181"/>
                  <a:pt x="1772" y="5316"/>
                </a:cubicBezTo>
                <a:cubicBezTo>
                  <a:pt x="2337" y="5585"/>
                  <a:pt x="2563" y="6729"/>
                  <a:pt x="2940" y="9353"/>
                </a:cubicBezTo>
                <a:cubicBezTo>
                  <a:pt x="3091" y="10295"/>
                  <a:pt x="3506" y="11708"/>
                  <a:pt x="3883" y="12516"/>
                </a:cubicBezTo>
                <a:cubicBezTo>
                  <a:pt x="4675" y="14131"/>
                  <a:pt x="6484" y="15813"/>
                  <a:pt x="7426" y="15813"/>
                </a:cubicBezTo>
                <a:cubicBezTo>
                  <a:pt x="7766" y="15813"/>
                  <a:pt x="8105" y="16015"/>
                  <a:pt x="8180" y="16284"/>
                </a:cubicBezTo>
                <a:cubicBezTo>
                  <a:pt x="8406" y="16957"/>
                  <a:pt x="6936" y="19380"/>
                  <a:pt x="6333" y="19380"/>
                </a:cubicBezTo>
                <a:cubicBezTo>
                  <a:pt x="6182" y="19380"/>
                  <a:pt x="6069" y="19447"/>
                  <a:pt x="5994" y="19514"/>
                </a:cubicBezTo>
                <a:cubicBezTo>
                  <a:pt x="5918" y="19582"/>
                  <a:pt x="5730" y="19716"/>
                  <a:pt x="5768" y="19851"/>
                </a:cubicBezTo>
                <a:cubicBezTo>
                  <a:pt x="5805" y="19986"/>
                  <a:pt x="6182" y="19918"/>
                  <a:pt x="6409" y="19851"/>
                </a:cubicBezTo>
                <a:cubicBezTo>
                  <a:pt x="6635" y="19784"/>
                  <a:pt x="7125" y="19447"/>
                  <a:pt x="7464" y="19245"/>
                </a:cubicBezTo>
                <a:cubicBezTo>
                  <a:pt x="7803" y="19111"/>
                  <a:pt x="7916" y="19245"/>
                  <a:pt x="8105" y="19178"/>
                </a:cubicBezTo>
                <a:cubicBezTo>
                  <a:pt x="8293" y="19111"/>
                  <a:pt x="8482" y="19111"/>
                  <a:pt x="8595" y="19111"/>
                </a:cubicBezTo>
                <a:lnTo>
                  <a:pt x="8331" y="18976"/>
                </a:lnTo>
                <a:lnTo>
                  <a:pt x="8142" y="18841"/>
                </a:lnTo>
                <a:lnTo>
                  <a:pt x="7954" y="18774"/>
                </a:lnTo>
                <a:lnTo>
                  <a:pt x="7766" y="18706"/>
                </a:lnTo>
                <a:lnTo>
                  <a:pt x="8255" y="17495"/>
                </a:lnTo>
                <a:cubicBezTo>
                  <a:pt x="8708" y="16419"/>
                  <a:pt x="9537" y="15611"/>
                  <a:pt x="9801" y="16082"/>
                </a:cubicBezTo>
                <a:cubicBezTo>
                  <a:pt x="9877" y="16217"/>
                  <a:pt x="9763" y="16755"/>
                  <a:pt x="9575" y="17361"/>
                </a:cubicBezTo>
                <a:cubicBezTo>
                  <a:pt x="9499" y="17630"/>
                  <a:pt x="9424" y="17832"/>
                  <a:pt x="9311" y="17966"/>
                </a:cubicBezTo>
                <a:cubicBezTo>
                  <a:pt x="9122" y="18370"/>
                  <a:pt x="8595" y="19312"/>
                  <a:pt x="8595" y="19312"/>
                </a:cubicBezTo>
                <a:cubicBezTo>
                  <a:pt x="8595" y="19312"/>
                  <a:pt x="8557" y="19312"/>
                  <a:pt x="8557" y="19312"/>
                </a:cubicBezTo>
                <a:cubicBezTo>
                  <a:pt x="8519" y="19379"/>
                  <a:pt x="8519" y="19447"/>
                  <a:pt x="8482" y="19514"/>
                </a:cubicBezTo>
                <a:cubicBezTo>
                  <a:pt x="8444" y="19581"/>
                  <a:pt x="8406" y="19648"/>
                  <a:pt x="8369" y="19783"/>
                </a:cubicBezTo>
                <a:cubicBezTo>
                  <a:pt x="8255" y="19985"/>
                  <a:pt x="8105" y="20187"/>
                  <a:pt x="7916" y="20321"/>
                </a:cubicBezTo>
                <a:cubicBezTo>
                  <a:pt x="7728" y="20455"/>
                  <a:pt x="7577" y="20523"/>
                  <a:pt x="7426" y="20523"/>
                </a:cubicBezTo>
                <a:cubicBezTo>
                  <a:pt x="7275" y="20523"/>
                  <a:pt x="7162" y="20590"/>
                  <a:pt x="7087" y="20590"/>
                </a:cubicBezTo>
                <a:cubicBezTo>
                  <a:pt x="7012" y="20590"/>
                  <a:pt x="6785" y="20792"/>
                  <a:pt x="6823" y="20927"/>
                </a:cubicBezTo>
                <a:cubicBezTo>
                  <a:pt x="6861" y="20994"/>
                  <a:pt x="7275" y="20994"/>
                  <a:pt x="7615" y="20927"/>
                </a:cubicBezTo>
                <a:cubicBezTo>
                  <a:pt x="7954" y="20859"/>
                  <a:pt x="8369" y="20455"/>
                  <a:pt x="8821" y="20254"/>
                </a:cubicBezTo>
                <a:cubicBezTo>
                  <a:pt x="9499" y="19985"/>
                  <a:pt x="10216" y="19985"/>
                  <a:pt x="10216" y="19985"/>
                </a:cubicBezTo>
                <a:cubicBezTo>
                  <a:pt x="10065" y="19850"/>
                  <a:pt x="10140" y="19850"/>
                  <a:pt x="9839" y="19783"/>
                </a:cubicBezTo>
                <a:cubicBezTo>
                  <a:pt x="9160" y="19648"/>
                  <a:pt x="8896" y="19177"/>
                  <a:pt x="9311" y="18841"/>
                </a:cubicBezTo>
                <a:cubicBezTo>
                  <a:pt x="9424" y="18774"/>
                  <a:pt x="9726" y="17966"/>
                  <a:pt x="10027" y="17159"/>
                </a:cubicBezTo>
                <a:cubicBezTo>
                  <a:pt x="10329" y="16284"/>
                  <a:pt x="10894" y="15072"/>
                  <a:pt x="11271" y="14534"/>
                </a:cubicBezTo>
                <a:cubicBezTo>
                  <a:pt x="11648" y="13929"/>
                  <a:pt x="12402" y="12246"/>
                  <a:pt x="12892" y="10699"/>
                </a:cubicBezTo>
                <a:cubicBezTo>
                  <a:pt x="13495" y="8949"/>
                  <a:pt x="13910" y="8142"/>
                  <a:pt x="14739" y="7065"/>
                </a:cubicBezTo>
                <a:cubicBezTo>
                  <a:pt x="14890" y="6863"/>
                  <a:pt x="15154" y="6594"/>
                  <a:pt x="15342" y="6594"/>
                </a:cubicBezTo>
                <a:cubicBezTo>
                  <a:pt x="16021" y="6526"/>
                  <a:pt x="15908" y="6055"/>
                  <a:pt x="18019" y="5921"/>
                </a:cubicBezTo>
                <a:cubicBezTo>
                  <a:pt x="18622" y="5921"/>
                  <a:pt x="19263" y="5652"/>
                  <a:pt x="19904" y="5517"/>
                </a:cubicBezTo>
                <a:cubicBezTo>
                  <a:pt x="20318" y="5382"/>
                  <a:pt x="20771" y="5517"/>
                  <a:pt x="21072" y="5046"/>
                </a:cubicBezTo>
                <a:cubicBezTo>
                  <a:pt x="21600" y="4305"/>
                  <a:pt x="19187" y="4777"/>
                  <a:pt x="19112" y="4777"/>
                </a:cubicBezTo>
                <a:cubicBezTo>
                  <a:pt x="18697" y="4911"/>
                  <a:pt x="18245" y="4978"/>
                  <a:pt x="17830" y="5046"/>
                </a:cubicBezTo>
                <a:cubicBezTo>
                  <a:pt x="17680" y="5113"/>
                  <a:pt x="17227" y="4911"/>
                  <a:pt x="17039" y="4978"/>
                </a:cubicBezTo>
                <a:cubicBezTo>
                  <a:pt x="17491" y="4709"/>
                  <a:pt x="18245" y="4440"/>
                  <a:pt x="18509" y="4238"/>
                </a:cubicBezTo>
                <a:cubicBezTo>
                  <a:pt x="19112" y="3834"/>
                  <a:pt x="19753" y="3498"/>
                  <a:pt x="20356" y="3094"/>
                </a:cubicBezTo>
                <a:cubicBezTo>
                  <a:pt x="20469" y="3027"/>
                  <a:pt x="21034" y="2758"/>
                  <a:pt x="20959" y="2354"/>
                </a:cubicBezTo>
                <a:cubicBezTo>
                  <a:pt x="20846" y="1950"/>
                  <a:pt x="20017" y="2488"/>
                  <a:pt x="19866" y="2623"/>
                </a:cubicBezTo>
                <a:cubicBezTo>
                  <a:pt x="19074" y="3094"/>
                  <a:pt x="17566" y="3498"/>
                  <a:pt x="16737" y="4036"/>
                </a:cubicBezTo>
                <a:cubicBezTo>
                  <a:pt x="17076" y="3767"/>
                  <a:pt x="17906" y="3228"/>
                  <a:pt x="18283" y="2892"/>
                </a:cubicBezTo>
                <a:cubicBezTo>
                  <a:pt x="20733" y="740"/>
                  <a:pt x="21336" y="0"/>
                  <a:pt x="20620" y="0"/>
                </a:cubicBezTo>
                <a:lnTo>
                  <a:pt x="2062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userDrawn="1">
            <p:ph type="title"/>
          </p:nvPr>
        </p:nvSpPr>
        <p:spPr>
          <a:xfrm>
            <a:off x="831850" y="1709738"/>
            <a:ext cx="5048362" cy="2852737"/>
          </a:xfrm>
        </p:spPr>
        <p:txBody>
          <a:bodyPr anchor="b"/>
          <a:lstStyle>
            <a:lvl1pPr>
              <a:defRPr sz="6000"/>
            </a:lvl1pPr>
          </a:lstStyle>
          <a:p>
            <a:r>
              <a:rPr lang="nl-NL"/>
              <a:t>Klik om stijl te bewerken</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userDrawn="1">
            <p:ph type="body" idx="1"/>
          </p:nvPr>
        </p:nvSpPr>
        <p:spPr>
          <a:xfrm>
            <a:off x="831850" y="4589463"/>
            <a:ext cx="5048362"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0" name="Date Placeholder 3">
            <a:extLst>
              <a:ext uri="{FF2B5EF4-FFF2-40B4-BE49-F238E27FC236}">
                <a16:creationId xmlns:a16="http://schemas.microsoft.com/office/drawing/2014/main" id="{0FEC4993-EF72-4ADC-8D11-1EB7C9409528}"/>
              </a:ext>
            </a:extLst>
          </p:cNvPr>
          <p:cNvSpPr>
            <a:spLocks noGrp="1"/>
          </p:cNvSpPr>
          <p:nvPr userDrawn="1">
            <p:ph type="dt" sz="half" idx="10"/>
          </p:nvPr>
        </p:nvSpPr>
        <p:spPr>
          <a:xfrm>
            <a:off x="838200" y="6356350"/>
            <a:ext cx="2743200" cy="365125"/>
          </a:xfrm>
        </p:spPr>
        <p:txBody>
          <a:bodyPr/>
          <a:lstStyle>
            <a:lvl1pPr>
              <a:defRPr>
                <a:solidFill>
                  <a:schemeClr val="accent6"/>
                </a:solidFill>
              </a:defRPr>
            </a:lvl1pPr>
          </a:lstStyle>
          <a:p>
            <a:r>
              <a:rPr lang="en-US"/>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userDrawn="1">
            <p:ph type="ftr" sz="quarter" idx="11"/>
          </p:nvPr>
        </p:nvSpPr>
        <p:spPr>
          <a:xfrm>
            <a:off x="4038600" y="6356350"/>
            <a:ext cx="4114800" cy="365125"/>
          </a:xfrm>
        </p:spPr>
        <p:txBody>
          <a:bodyPr/>
          <a:lstStyle>
            <a:lvl1pPr>
              <a:defRPr>
                <a:solidFill>
                  <a:schemeClr val="accent6"/>
                </a:solidFill>
              </a:defRPr>
            </a:lvl1pPr>
          </a:lstStyle>
          <a:p>
            <a:r>
              <a:rPr lang="en-US"/>
              <a:t>Your Footer Here</a:t>
            </a:r>
          </a:p>
        </p:txBody>
      </p:sp>
      <p:sp>
        <p:nvSpPr>
          <p:cNvPr id="16" name="Text Placeholder 17">
            <a:extLst>
              <a:ext uri="{FF2B5EF4-FFF2-40B4-BE49-F238E27FC236}">
                <a16:creationId xmlns:a16="http://schemas.microsoft.com/office/drawing/2014/main" id="{A537F86F-E8D6-44FF-939F-7EB5A46935EE}"/>
              </a:ext>
            </a:extLst>
          </p:cNvPr>
          <p:cNvSpPr>
            <a:spLocks noGrp="1"/>
          </p:cNvSpPr>
          <p:nvPr userDrawn="1">
            <p:ph type="body" sz="quarter" idx="14" hasCustomPrompt="1"/>
          </p:nvPr>
        </p:nvSpPr>
        <p:spPr>
          <a:xfrm>
            <a:off x="8924826" y="3879208"/>
            <a:ext cx="1701800" cy="351815"/>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userDrawn="1">
            <p:ph type="body" sz="quarter" idx="15" hasCustomPrompt="1"/>
          </p:nvPr>
        </p:nvSpPr>
        <p:spPr>
          <a:xfrm>
            <a:off x="8924826" y="4178002"/>
            <a:ext cx="1701800" cy="351815"/>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userDrawn="1">
            <p:ph type="body" sz="quarter" idx="16" hasCustomPrompt="1"/>
          </p:nvPr>
        </p:nvSpPr>
        <p:spPr>
          <a:xfrm>
            <a:off x="8924826" y="4476795"/>
            <a:ext cx="1701800" cy="351815"/>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
        <p:nvSpPr>
          <p:cNvPr id="29" name="Freeform 28">
            <a:extLst>
              <a:ext uri="{FF2B5EF4-FFF2-40B4-BE49-F238E27FC236}">
                <a16:creationId xmlns:a16="http://schemas.microsoft.com/office/drawing/2014/main" id="{D6EA2B43-0E1B-F747-A4CF-B986152208E1}"/>
              </a:ext>
            </a:extLst>
          </p:cNvPr>
          <p:cNvSpPr>
            <a:spLocks noGrp="1"/>
          </p:cNvSpPr>
          <p:nvPr>
            <p:ph type="pic" sz="quarter" idx="17"/>
          </p:nvPr>
        </p:nvSpPr>
        <p:spPr>
          <a:xfrm rot="-120000">
            <a:off x="9070568" y="1733371"/>
            <a:ext cx="2481449" cy="1762225"/>
          </a:xfrm>
          <a:custGeom>
            <a:avLst/>
            <a:gdLst>
              <a:gd name="connsiteX0" fmla="*/ 2203416 w 2481449"/>
              <a:gd name="connsiteY0" fmla="*/ 677 h 1762225"/>
              <a:gd name="connsiteX1" fmla="*/ 2298725 w 2481449"/>
              <a:gd name="connsiteY1" fmla="*/ 73048 h 1762225"/>
              <a:gd name="connsiteX2" fmla="*/ 2480575 w 2481449"/>
              <a:gd name="connsiteY2" fmla="*/ 1366378 h 1762225"/>
              <a:gd name="connsiteX3" fmla="*/ 2408227 w 2481449"/>
              <a:gd name="connsiteY3" fmla="*/ 1461560 h 1762225"/>
              <a:gd name="connsiteX4" fmla="*/ 277727 w 2481449"/>
              <a:gd name="connsiteY4" fmla="*/ 1761549 h 1762225"/>
              <a:gd name="connsiteX5" fmla="*/ 182533 w 2481449"/>
              <a:gd name="connsiteY5" fmla="*/ 1689177 h 1762225"/>
              <a:gd name="connsiteX6" fmla="*/ 683 w 2481449"/>
              <a:gd name="connsiteY6" fmla="*/ 395847 h 1762225"/>
              <a:gd name="connsiteX7" fmla="*/ 73031 w 2481449"/>
              <a:gd name="connsiteY7" fmla="*/ 300665 h 17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1449" h="1762225">
                <a:moveTo>
                  <a:pt x="2203416" y="677"/>
                </a:moveTo>
                <a:cubicBezTo>
                  <a:pt x="2249225" y="-5067"/>
                  <a:pt x="2292033" y="26359"/>
                  <a:pt x="2298725" y="73048"/>
                </a:cubicBezTo>
                <a:lnTo>
                  <a:pt x="2480575" y="1366378"/>
                </a:lnTo>
                <a:cubicBezTo>
                  <a:pt x="2487267" y="1412082"/>
                  <a:pt x="2454844" y="1454914"/>
                  <a:pt x="2408227" y="1461560"/>
                </a:cubicBezTo>
                <a:lnTo>
                  <a:pt x="277727" y="1761549"/>
                </a:lnTo>
                <a:cubicBezTo>
                  <a:pt x="232034" y="1767293"/>
                  <a:pt x="189225" y="1735866"/>
                  <a:pt x="182533" y="1689177"/>
                </a:cubicBezTo>
                <a:lnTo>
                  <a:pt x="683" y="395847"/>
                </a:lnTo>
                <a:cubicBezTo>
                  <a:pt x="-5086" y="350143"/>
                  <a:pt x="26299" y="307311"/>
                  <a:pt x="73031" y="300665"/>
                </a:cubicBezTo>
                <a:close/>
              </a:path>
            </a:pathLst>
          </a:custGeom>
          <a:solidFill>
            <a:schemeClr val="accent5"/>
          </a:solidFill>
        </p:spPr>
        <p:txBody>
          <a:bodyPr wrap="square" anchor="ctr">
            <a:noAutofit/>
          </a:bodyPr>
          <a:lstStyle>
            <a:lvl1pPr marL="0" indent="0" algn="ctr">
              <a:buNone/>
              <a:defRPr>
                <a:solidFill>
                  <a:schemeClr val="bg1"/>
                </a:solidFill>
              </a:defRPr>
            </a:lvl1pPr>
          </a:lstStyle>
          <a:p>
            <a:r>
              <a:rPr lang="nl-NL"/>
              <a:t>Klik op het pictogram als u een afbeelding wilt toevoegen</a:t>
            </a:r>
            <a:endParaRPr lang="en-US"/>
          </a:p>
        </p:txBody>
      </p:sp>
      <p:sp>
        <p:nvSpPr>
          <p:cNvPr id="24" name="Slide Number Placeholder 5">
            <a:extLst>
              <a:ext uri="{FF2B5EF4-FFF2-40B4-BE49-F238E27FC236}">
                <a16:creationId xmlns:a16="http://schemas.microsoft.com/office/drawing/2014/main" id="{0700961D-2907-44A8-9C6F-37115BDCB22C}"/>
              </a:ext>
            </a:extLst>
          </p:cNvPr>
          <p:cNvSpPr>
            <a:spLocks noGrp="1"/>
          </p:cNvSpPr>
          <p:nvPr>
            <p:ph type="sldNum" sz="quarter" idx="12"/>
          </p:nvPr>
        </p:nvSpPr>
        <p:spPr>
          <a:xfrm>
            <a:off x="9199480" y="6356350"/>
            <a:ext cx="2743200" cy="365125"/>
          </a:xfrm>
        </p:spPr>
        <p:txBody>
          <a:bodyPr/>
          <a:lstStyle>
            <a:lvl1pPr>
              <a:defRPr>
                <a:solidFill>
                  <a:schemeClr val="accent6"/>
                </a:solidFill>
              </a:defRPr>
            </a:lvl1pPr>
          </a:lstStyle>
          <a:p>
            <a:fld id="{672B7600-67E3-4D97-B453-880E2742B982}" type="slidenum">
              <a:rPr lang="en-US" smtClean="0"/>
              <a:pPr/>
              <a:t>‹nr.›</a:t>
            </a:fld>
            <a:endParaRPr lang="en-US"/>
          </a:p>
        </p:txBody>
      </p:sp>
    </p:spTree>
    <p:extLst>
      <p:ext uri="{BB962C8B-B14F-4D97-AF65-F5344CB8AC3E}">
        <p14:creationId xmlns:p14="http://schemas.microsoft.com/office/powerpoint/2010/main" val="315582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897C59-303D-43EB-830D-58B293D336AC}"/>
              </a:ext>
            </a:extLst>
          </p:cNvPr>
          <p:cNvGrpSpPr/>
          <p:nvPr userDrawn="1"/>
        </p:nvGrpSpPr>
        <p:grpSpPr>
          <a:xfrm>
            <a:off x="838199" y="1830763"/>
            <a:ext cx="10515602" cy="1741127"/>
            <a:chOff x="838199" y="1830763"/>
            <a:chExt cx="10515602" cy="1741127"/>
          </a:xfrm>
        </p:grpSpPr>
        <p:sp>
          <p:nvSpPr>
            <p:cNvPr id="175" name="Rectangle 174">
              <a:extLst>
                <a:ext uri="{FF2B5EF4-FFF2-40B4-BE49-F238E27FC236}">
                  <a16:creationId xmlns:a16="http://schemas.microsoft.com/office/drawing/2014/main" id="{4460574F-0FFA-4AF4-9268-D077C9C57D58}"/>
                </a:ext>
              </a:extLst>
            </p:cNvPr>
            <p:cNvSpPr/>
            <p:nvPr userDrawn="1"/>
          </p:nvSpPr>
          <p:spPr>
            <a:xfrm>
              <a:off x="838199" y="1830763"/>
              <a:ext cx="894312" cy="1741127"/>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a:extLst>
                <a:ext uri="{FF2B5EF4-FFF2-40B4-BE49-F238E27FC236}">
                  <a16:creationId xmlns:a16="http://schemas.microsoft.com/office/drawing/2014/main" id="{E9AEC03B-EFBC-451C-9889-555B420B787B}"/>
                </a:ext>
              </a:extLst>
            </p:cNvPr>
            <p:cNvSpPr/>
            <p:nvPr userDrawn="1"/>
          </p:nvSpPr>
          <p:spPr>
            <a:xfrm>
              <a:off x="838199" y="1830763"/>
              <a:ext cx="894312" cy="155130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a:extLst>
                <a:ext uri="{FF2B5EF4-FFF2-40B4-BE49-F238E27FC236}">
                  <a16:creationId xmlns:a16="http://schemas.microsoft.com/office/drawing/2014/main" id="{12504A8F-A26B-43AF-BF89-2621FF0CE3CD}"/>
                </a:ext>
              </a:extLst>
            </p:cNvPr>
            <p:cNvSpPr/>
            <p:nvPr userDrawn="1"/>
          </p:nvSpPr>
          <p:spPr>
            <a:xfrm>
              <a:off x="838199" y="1830763"/>
              <a:ext cx="894312" cy="13614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a:extLst>
                <a:ext uri="{FF2B5EF4-FFF2-40B4-BE49-F238E27FC236}">
                  <a16:creationId xmlns:a16="http://schemas.microsoft.com/office/drawing/2014/main" id="{F7726C56-B942-4400-8CE0-069969802448}"/>
                </a:ext>
              </a:extLst>
            </p:cNvPr>
            <p:cNvSpPr/>
            <p:nvPr userDrawn="1"/>
          </p:nvSpPr>
          <p:spPr>
            <a:xfrm>
              <a:off x="838199" y="1830763"/>
              <a:ext cx="894312" cy="11716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a:extLst>
                <a:ext uri="{FF2B5EF4-FFF2-40B4-BE49-F238E27FC236}">
                  <a16:creationId xmlns:a16="http://schemas.microsoft.com/office/drawing/2014/main" id="{DAE760DB-698E-4688-BBAF-49FD684C7AFD}"/>
                </a:ext>
              </a:extLst>
            </p:cNvPr>
            <p:cNvSpPr/>
            <p:nvPr userDrawn="1"/>
          </p:nvSpPr>
          <p:spPr>
            <a:xfrm>
              <a:off x="838199" y="1830763"/>
              <a:ext cx="894312" cy="981846"/>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a:extLst>
                <a:ext uri="{FF2B5EF4-FFF2-40B4-BE49-F238E27FC236}">
                  <a16:creationId xmlns:a16="http://schemas.microsoft.com/office/drawing/2014/main" id="{72A9A194-717A-430D-B418-44C0B8F1A4C3}"/>
                </a:ext>
              </a:extLst>
            </p:cNvPr>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a:extLst>
                <a:ext uri="{FF2B5EF4-FFF2-40B4-BE49-F238E27FC236}">
                  <a16:creationId xmlns:a16="http://schemas.microsoft.com/office/drawing/2014/main" id="{E915F52A-A44F-4FB1-A1A1-1A513475EFE8}"/>
                </a:ext>
              </a:extLst>
            </p:cNvPr>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a:extLst>
                <a:ext uri="{FF2B5EF4-FFF2-40B4-BE49-F238E27FC236}">
                  <a16:creationId xmlns:a16="http://schemas.microsoft.com/office/drawing/2014/main" id="{6034C492-58E9-4550-B83D-E33D2B2217E6}"/>
                </a:ext>
              </a:extLst>
            </p:cNvPr>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a:extLst>
                <a:ext uri="{FF2B5EF4-FFF2-40B4-BE49-F238E27FC236}">
                  <a16:creationId xmlns:a16="http://schemas.microsoft.com/office/drawing/2014/main" id="{F92FB454-2844-432A-897E-609CA7D5AB13}"/>
                </a:ext>
              </a:extLst>
            </p:cNvPr>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a:extLst>
                <a:ext uri="{FF2B5EF4-FFF2-40B4-BE49-F238E27FC236}">
                  <a16:creationId xmlns:a16="http://schemas.microsoft.com/office/drawing/2014/main" id="{DFE585D9-1B79-4D2C-BE24-8DD53BF2D43D}"/>
                </a:ext>
              </a:extLst>
            </p:cNvPr>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a:extLst>
                <a:ext uri="{FF2B5EF4-FFF2-40B4-BE49-F238E27FC236}">
                  <a16:creationId xmlns:a16="http://schemas.microsoft.com/office/drawing/2014/main" id="{7CA650B9-D80A-4F55-849B-9B9229BAB7AB}"/>
                </a:ext>
              </a:extLst>
            </p:cNvPr>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a:extLst>
                <a:ext uri="{FF2B5EF4-FFF2-40B4-BE49-F238E27FC236}">
                  <a16:creationId xmlns:a16="http://schemas.microsoft.com/office/drawing/2014/main" id="{212A3E8F-2036-4425-950A-9DDCE99E48E2}"/>
                </a:ext>
              </a:extLst>
            </p:cNvPr>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a:extLst>
                <a:ext uri="{FF2B5EF4-FFF2-40B4-BE49-F238E27FC236}">
                  <a16:creationId xmlns:a16="http://schemas.microsoft.com/office/drawing/2014/main" id="{F8D77422-E1EF-442A-B883-288DFB42AC7A}"/>
                </a:ext>
              </a:extLst>
            </p:cNvPr>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a:extLst>
                <a:ext uri="{FF2B5EF4-FFF2-40B4-BE49-F238E27FC236}">
                  <a16:creationId xmlns:a16="http://schemas.microsoft.com/office/drawing/2014/main" id="{F5A5458A-8CAB-46ED-A597-7A9BC874E064}"/>
                </a:ext>
              </a:extLst>
            </p:cNvPr>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a:extLst>
                <a:ext uri="{FF2B5EF4-FFF2-40B4-BE49-F238E27FC236}">
                  <a16:creationId xmlns:a16="http://schemas.microsoft.com/office/drawing/2014/main" id="{129FB0AE-0FE9-4E47-89E1-28A56DFEFD44}"/>
                </a:ext>
              </a:extLst>
            </p:cNvPr>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a:extLst>
                <a:ext uri="{FF2B5EF4-FFF2-40B4-BE49-F238E27FC236}">
                  <a16:creationId xmlns:a16="http://schemas.microsoft.com/office/drawing/2014/main" id="{8DCBA888-FF6F-4E0D-AD60-DA0D78CD05D1}"/>
                </a:ext>
              </a:extLst>
            </p:cNvPr>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a:extLst>
                <a:ext uri="{FF2B5EF4-FFF2-40B4-BE49-F238E27FC236}">
                  <a16:creationId xmlns:a16="http://schemas.microsoft.com/office/drawing/2014/main" id="{F9271256-F951-4086-8A3B-C91C2291A176}"/>
                </a:ext>
              </a:extLst>
            </p:cNvPr>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a:extLst>
                <a:ext uri="{FF2B5EF4-FFF2-40B4-BE49-F238E27FC236}">
                  <a16:creationId xmlns:a16="http://schemas.microsoft.com/office/drawing/2014/main" id="{27D18AA1-C449-4778-A01C-5FEFF6D4B6F0}"/>
                </a:ext>
              </a:extLst>
            </p:cNvPr>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a:extLst>
                <a:ext uri="{FF2B5EF4-FFF2-40B4-BE49-F238E27FC236}">
                  <a16:creationId xmlns:a16="http://schemas.microsoft.com/office/drawing/2014/main" id="{507DEC82-2EA5-41B4-BBE2-03D513A6990F}"/>
                </a:ext>
              </a:extLst>
            </p:cNvPr>
            <p:cNvSpPr/>
            <p:nvPr userDrawn="1"/>
          </p:nvSpPr>
          <p:spPr>
            <a:xfrm>
              <a:off x="4045295" y="1830763"/>
              <a:ext cx="894312" cy="1741127"/>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a:extLst>
                <a:ext uri="{FF2B5EF4-FFF2-40B4-BE49-F238E27FC236}">
                  <a16:creationId xmlns:a16="http://schemas.microsoft.com/office/drawing/2014/main" id="{CC3C8386-1A37-4F90-9D5F-F552F6BD3D6B}"/>
                </a:ext>
              </a:extLst>
            </p:cNvPr>
            <p:cNvSpPr/>
            <p:nvPr userDrawn="1"/>
          </p:nvSpPr>
          <p:spPr>
            <a:xfrm>
              <a:off x="4045295" y="1830763"/>
              <a:ext cx="894312" cy="1551307"/>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a:extLst>
                <a:ext uri="{FF2B5EF4-FFF2-40B4-BE49-F238E27FC236}">
                  <a16:creationId xmlns:a16="http://schemas.microsoft.com/office/drawing/2014/main" id="{20C96B97-602D-4FB6-83FA-5F537C10D957}"/>
                </a:ext>
              </a:extLst>
            </p:cNvPr>
            <p:cNvSpPr/>
            <p:nvPr userDrawn="1"/>
          </p:nvSpPr>
          <p:spPr>
            <a:xfrm>
              <a:off x="4045295" y="1830763"/>
              <a:ext cx="894312" cy="136148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a:extLst>
                <a:ext uri="{FF2B5EF4-FFF2-40B4-BE49-F238E27FC236}">
                  <a16:creationId xmlns:a16="http://schemas.microsoft.com/office/drawing/2014/main" id="{C78EB1C9-B967-4BCF-BA1F-F62AD5830A83}"/>
                </a:ext>
              </a:extLst>
            </p:cNvPr>
            <p:cNvSpPr/>
            <p:nvPr userDrawn="1"/>
          </p:nvSpPr>
          <p:spPr>
            <a:xfrm>
              <a:off x="4045295" y="1830763"/>
              <a:ext cx="894312" cy="1171666"/>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a:extLst>
                <a:ext uri="{FF2B5EF4-FFF2-40B4-BE49-F238E27FC236}">
                  <a16:creationId xmlns:a16="http://schemas.microsoft.com/office/drawing/2014/main" id="{530AF99D-4A64-462C-8DC1-2AFD50700E78}"/>
                </a:ext>
              </a:extLst>
            </p:cNvPr>
            <p:cNvSpPr/>
            <p:nvPr userDrawn="1"/>
          </p:nvSpPr>
          <p:spPr>
            <a:xfrm>
              <a:off x="4045295" y="1830763"/>
              <a:ext cx="894312" cy="981846"/>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a:extLst>
                <a:ext uri="{FF2B5EF4-FFF2-40B4-BE49-F238E27FC236}">
                  <a16:creationId xmlns:a16="http://schemas.microsoft.com/office/drawing/2014/main" id="{251EE8AC-B14F-4016-B318-3215BFA74576}"/>
                </a:ext>
              </a:extLst>
            </p:cNvPr>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a:extLst>
                <a:ext uri="{FF2B5EF4-FFF2-40B4-BE49-F238E27FC236}">
                  <a16:creationId xmlns:a16="http://schemas.microsoft.com/office/drawing/2014/main" id="{DB3EFE93-C789-4C06-AE63-48F21F3F0562}"/>
                </a:ext>
              </a:extLst>
            </p:cNvPr>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a:extLst>
                <a:ext uri="{FF2B5EF4-FFF2-40B4-BE49-F238E27FC236}">
                  <a16:creationId xmlns:a16="http://schemas.microsoft.com/office/drawing/2014/main" id="{C159A26F-3E35-43ED-9527-94575D015CF9}"/>
                </a:ext>
              </a:extLst>
            </p:cNvPr>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a:extLst>
                <a:ext uri="{FF2B5EF4-FFF2-40B4-BE49-F238E27FC236}">
                  <a16:creationId xmlns:a16="http://schemas.microsoft.com/office/drawing/2014/main" id="{197FEBE6-4234-4233-9AAC-C966B38A457C}"/>
                </a:ext>
              </a:extLst>
            </p:cNvPr>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a:extLst>
                <a:ext uri="{FF2B5EF4-FFF2-40B4-BE49-F238E27FC236}">
                  <a16:creationId xmlns:a16="http://schemas.microsoft.com/office/drawing/2014/main" id="{4A6CCAEB-B0B2-4918-BF93-14B428F71030}"/>
                </a:ext>
              </a:extLst>
            </p:cNvPr>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a:extLst>
                <a:ext uri="{FF2B5EF4-FFF2-40B4-BE49-F238E27FC236}">
                  <a16:creationId xmlns:a16="http://schemas.microsoft.com/office/drawing/2014/main" id="{26BAB2D9-48E2-4FD7-8266-8DA7249A311F}"/>
                </a:ext>
              </a:extLst>
            </p:cNvPr>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a:extLst>
                <a:ext uri="{FF2B5EF4-FFF2-40B4-BE49-F238E27FC236}">
                  <a16:creationId xmlns:a16="http://schemas.microsoft.com/office/drawing/2014/main" id="{E373E1AE-97F0-411F-ADE1-F7FA57FDB549}"/>
                </a:ext>
              </a:extLst>
            </p:cNvPr>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a:extLst>
                <a:ext uri="{FF2B5EF4-FFF2-40B4-BE49-F238E27FC236}">
                  <a16:creationId xmlns:a16="http://schemas.microsoft.com/office/drawing/2014/main" id="{7980EC62-1AA7-49B9-A98C-B1AE41A8BAF7}"/>
                </a:ext>
              </a:extLst>
            </p:cNvPr>
            <p:cNvSpPr/>
            <p:nvPr userDrawn="1"/>
          </p:nvSpPr>
          <p:spPr>
            <a:xfrm>
              <a:off x="6183359" y="1830763"/>
              <a:ext cx="894312" cy="1741127"/>
            </a:xfrm>
            <a:prstGeom prst="rect">
              <a:avLst/>
            </a:prstGeom>
            <a:solidFill>
              <a:schemeClr val="accent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a:extLst>
                <a:ext uri="{FF2B5EF4-FFF2-40B4-BE49-F238E27FC236}">
                  <a16:creationId xmlns:a16="http://schemas.microsoft.com/office/drawing/2014/main" id="{1B940435-8801-4AE0-AF82-51785C14109F}"/>
                </a:ext>
              </a:extLst>
            </p:cNvPr>
            <p:cNvSpPr/>
            <p:nvPr userDrawn="1"/>
          </p:nvSpPr>
          <p:spPr>
            <a:xfrm>
              <a:off x="6183359" y="1830763"/>
              <a:ext cx="894312" cy="1551307"/>
            </a:xfrm>
            <a:prstGeom prst="rect">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a:extLst>
                <a:ext uri="{FF2B5EF4-FFF2-40B4-BE49-F238E27FC236}">
                  <a16:creationId xmlns:a16="http://schemas.microsoft.com/office/drawing/2014/main" id="{709FEA5B-55A5-4A85-90AE-A3E8181AD6B1}"/>
                </a:ext>
              </a:extLst>
            </p:cNvPr>
            <p:cNvSpPr/>
            <p:nvPr userDrawn="1"/>
          </p:nvSpPr>
          <p:spPr>
            <a:xfrm>
              <a:off x="6183359" y="1830763"/>
              <a:ext cx="894312" cy="136148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a:extLst>
                <a:ext uri="{FF2B5EF4-FFF2-40B4-BE49-F238E27FC236}">
                  <a16:creationId xmlns:a16="http://schemas.microsoft.com/office/drawing/2014/main" id="{AC24C165-A09C-48A0-8D30-43D9272501D0}"/>
                </a:ext>
              </a:extLst>
            </p:cNvPr>
            <p:cNvSpPr/>
            <p:nvPr userDrawn="1"/>
          </p:nvSpPr>
          <p:spPr>
            <a:xfrm>
              <a:off x="6183359" y="1830763"/>
              <a:ext cx="894312" cy="117166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a:extLst>
                <a:ext uri="{FF2B5EF4-FFF2-40B4-BE49-F238E27FC236}">
                  <a16:creationId xmlns:a16="http://schemas.microsoft.com/office/drawing/2014/main" id="{AF779B59-BF2E-434C-A692-81F3395A2DDC}"/>
                </a:ext>
              </a:extLst>
            </p:cNvPr>
            <p:cNvSpPr/>
            <p:nvPr userDrawn="1"/>
          </p:nvSpPr>
          <p:spPr>
            <a:xfrm>
              <a:off x="6183359" y="1830763"/>
              <a:ext cx="894312" cy="981846"/>
            </a:xfrm>
            <a:prstGeom prst="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a:extLst>
                <a:ext uri="{FF2B5EF4-FFF2-40B4-BE49-F238E27FC236}">
                  <a16:creationId xmlns:a16="http://schemas.microsoft.com/office/drawing/2014/main" id="{72D25286-DFE7-4DB6-BC2A-849B72A1D58F}"/>
                </a:ext>
              </a:extLst>
            </p:cNvPr>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a:extLst>
                <a:ext uri="{FF2B5EF4-FFF2-40B4-BE49-F238E27FC236}">
                  <a16:creationId xmlns:a16="http://schemas.microsoft.com/office/drawing/2014/main" id="{EFFFC619-3DCF-484B-936D-D1C6706967D7}"/>
                </a:ext>
              </a:extLst>
            </p:cNvPr>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a:extLst>
                <a:ext uri="{FF2B5EF4-FFF2-40B4-BE49-F238E27FC236}">
                  <a16:creationId xmlns:a16="http://schemas.microsoft.com/office/drawing/2014/main" id="{C36F1647-E3A7-42C7-94DB-E22470CD7962}"/>
                </a:ext>
              </a:extLst>
            </p:cNvPr>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a:extLst>
                <a:ext uri="{FF2B5EF4-FFF2-40B4-BE49-F238E27FC236}">
                  <a16:creationId xmlns:a16="http://schemas.microsoft.com/office/drawing/2014/main" id="{0812BACF-D77F-4A42-A212-538847FF9776}"/>
                </a:ext>
              </a:extLst>
            </p:cNvPr>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a:extLst>
                <a:ext uri="{FF2B5EF4-FFF2-40B4-BE49-F238E27FC236}">
                  <a16:creationId xmlns:a16="http://schemas.microsoft.com/office/drawing/2014/main" id="{63855A19-9DBA-4293-A411-6842A7DAA995}"/>
                </a:ext>
              </a:extLst>
            </p:cNvPr>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a:extLst>
                <a:ext uri="{FF2B5EF4-FFF2-40B4-BE49-F238E27FC236}">
                  <a16:creationId xmlns:a16="http://schemas.microsoft.com/office/drawing/2014/main" id="{E705E91E-E65F-4094-8904-D56C56FC5F44}"/>
                </a:ext>
              </a:extLst>
            </p:cNvPr>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a:extLst>
                <a:ext uri="{FF2B5EF4-FFF2-40B4-BE49-F238E27FC236}">
                  <a16:creationId xmlns:a16="http://schemas.microsoft.com/office/drawing/2014/main" id="{B6DEB2ED-B6FD-4B88-90DA-9530DA2E64C9}"/>
                </a:ext>
              </a:extLst>
            </p:cNvPr>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a:extLst>
                <a:ext uri="{FF2B5EF4-FFF2-40B4-BE49-F238E27FC236}">
                  <a16:creationId xmlns:a16="http://schemas.microsoft.com/office/drawing/2014/main" id="{62E667E1-7F5F-4E4F-AF63-4AB31D847AE0}"/>
                </a:ext>
              </a:extLst>
            </p:cNvPr>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a:extLst>
                <a:ext uri="{FF2B5EF4-FFF2-40B4-BE49-F238E27FC236}">
                  <a16:creationId xmlns:a16="http://schemas.microsoft.com/office/drawing/2014/main" id="{A9D94CA5-400D-47AE-9512-4557FBE20192}"/>
                </a:ext>
              </a:extLst>
            </p:cNvPr>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a:extLst>
                <a:ext uri="{FF2B5EF4-FFF2-40B4-BE49-F238E27FC236}">
                  <a16:creationId xmlns:a16="http://schemas.microsoft.com/office/drawing/2014/main" id="{1E60784B-8569-41D5-BB14-8F5DAFDCE67A}"/>
                </a:ext>
              </a:extLst>
            </p:cNvPr>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a:extLst>
                <a:ext uri="{FF2B5EF4-FFF2-40B4-BE49-F238E27FC236}">
                  <a16:creationId xmlns:a16="http://schemas.microsoft.com/office/drawing/2014/main" id="{FE043B0E-D351-4B21-BB22-FF8713E0E199}"/>
                </a:ext>
              </a:extLst>
            </p:cNvPr>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a:extLst>
                <a:ext uri="{FF2B5EF4-FFF2-40B4-BE49-F238E27FC236}">
                  <a16:creationId xmlns:a16="http://schemas.microsoft.com/office/drawing/2014/main" id="{D57AC92D-3891-4CC7-9301-A742653C394B}"/>
                </a:ext>
              </a:extLst>
            </p:cNvPr>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a:extLst>
                <a:ext uri="{FF2B5EF4-FFF2-40B4-BE49-F238E27FC236}">
                  <a16:creationId xmlns:a16="http://schemas.microsoft.com/office/drawing/2014/main" id="{870D976A-0EA2-4422-A1FB-EE1A159B65DC}"/>
                </a:ext>
              </a:extLst>
            </p:cNvPr>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a:extLst>
                <a:ext uri="{FF2B5EF4-FFF2-40B4-BE49-F238E27FC236}">
                  <a16:creationId xmlns:a16="http://schemas.microsoft.com/office/drawing/2014/main" id="{074CEC48-74FA-45A9-9E16-525EB9E974F9}"/>
                </a:ext>
              </a:extLst>
            </p:cNvPr>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a:extLst>
                <a:ext uri="{FF2B5EF4-FFF2-40B4-BE49-F238E27FC236}">
                  <a16:creationId xmlns:a16="http://schemas.microsoft.com/office/drawing/2014/main" id="{8CA8D9C7-FFCE-4895-B720-C9F65C686B93}"/>
                </a:ext>
              </a:extLst>
            </p:cNvPr>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a:extLst>
                <a:ext uri="{FF2B5EF4-FFF2-40B4-BE49-F238E27FC236}">
                  <a16:creationId xmlns:a16="http://schemas.microsoft.com/office/drawing/2014/main" id="{DF8FDE11-2636-4F16-BC4C-C0DBD965F47E}"/>
                </a:ext>
              </a:extLst>
            </p:cNvPr>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a:extLst>
                <a:ext uri="{FF2B5EF4-FFF2-40B4-BE49-F238E27FC236}">
                  <a16:creationId xmlns:a16="http://schemas.microsoft.com/office/drawing/2014/main" id="{EAE2FCEB-5A44-4458-99EB-B2522F731513}"/>
                </a:ext>
              </a:extLst>
            </p:cNvPr>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a:extLst>
                <a:ext uri="{FF2B5EF4-FFF2-40B4-BE49-F238E27FC236}">
                  <a16:creationId xmlns:a16="http://schemas.microsoft.com/office/drawing/2014/main" id="{FA982CEB-3569-4AB2-A279-56909D8DBA2B}"/>
                </a:ext>
              </a:extLst>
            </p:cNvPr>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a:extLst>
                <a:ext uri="{FF2B5EF4-FFF2-40B4-BE49-F238E27FC236}">
                  <a16:creationId xmlns:a16="http://schemas.microsoft.com/office/drawing/2014/main" id="{B85FDECF-7983-4160-8B97-DA92A01F2A38}"/>
                </a:ext>
              </a:extLst>
            </p:cNvPr>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a:extLst>
                <a:ext uri="{FF2B5EF4-FFF2-40B4-BE49-F238E27FC236}">
                  <a16:creationId xmlns:a16="http://schemas.microsoft.com/office/drawing/2014/main" id="{80F0CF47-25FB-4AB4-837F-33B5D368A8C0}"/>
                </a:ext>
              </a:extLst>
            </p:cNvPr>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a:extLst>
                <a:ext uri="{FF2B5EF4-FFF2-40B4-BE49-F238E27FC236}">
                  <a16:creationId xmlns:a16="http://schemas.microsoft.com/office/drawing/2014/main" id="{12C0DD63-4FB0-4217-BC06-7CEB655B79B6}"/>
                </a:ext>
              </a:extLst>
            </p:cNvPr>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a:extLst>
                <a:ext uri="{FF2B5EF4-FFF2-40B4-BE49-F238E27FC236}">
                  <a16:creationId xmlns:a16="http://schemas.microsoft.com/office/drawing/2014/main" id="{5841390F-E0B0-48E2-8756-2C0A532BC037}"/>
                </a:ext>
              </a:extLst>
            </p:cNvPr>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a:extLst>
                <a:ext uri="{FF2B5EF4-FFF2-40B4-BE49-F238E27FC236}">
                  <a16:creationId xmlns:a16="http://schemas.microsoft.com/office/drawing/2014/main" id="{E49982BC-FA05-4F1B-A8BD-AE3793F3BD02}"/>
                </a:ext>
              </a:extLst>
            </p:cNvPr>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a:extLst>
                <a:ext uri="{FF2B5EF4-FFF2-40B4-BE49-F238E27FC236}">
                  <a16:creationId xmlns:a16="http://schemas.microsoft.com/office/drawing/2014/main" id="{84445015-4210-46FE-958B-F3271E10284B}"/>
                </a:ext>
              </a:extLst>
            </p:cNvPr>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a:extLst>
                <a:ext uri="{FF2B5EF4-FFF2-40B4-BE49-F238E27FC236}">
                  <a16:creationId xmlns:a16="http://schemas.microsoft.com/office/drawing/2014/main" id="{06FD93CB-F173-4C32-9E54-DE5EDB0F83D8}"/>
                </a:ext>
              </a:extLst>
            </p:cNvPr>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a:extLst>
              <a:ext uri="{FF2B5EF4-FFF2-40B4-BE49-F238E27FC236}">
                <a16:creationId xmlns:a16="http://schemas.microsoft.com/office/drawing/2014/main" id="{0D08B00A-9A13-4AB1-A72D-2F499BA2EBAB}"/>
              </a:ext>
            </a:extLst>
          </p:cNvPr>
          <p:cNvSpPr>
            <a:spLocks noGrp="1"/>
          </p:cNvSpPr>
          <p:nvPr userDrawn="1">
            <p:ph type="title"/>
          </p:nvPr>
        </p:nvSpPr>
        <p:spPr>
          <a:xfrm>
            <a:off x="838200" y="365125"/>
            <a:ext cx="10515600" cy="1325563"/>
          </a:xfrm>
        </p:spPr>
        <p:txBody>
          <a:bodyPr/>
          <a:lstStyle/>
          <a:p>
            <a:r>
              <a:rPr lang="nl-NL"/>
              <a:t>Klik om stijl te bewerken</a:t>
            </a:r>
            <a:endParaRPr lang="en-US" dirty="0"/>
          </a:p>
        </p:txBody>
      </p:sp>
      <p:sp>
        <p:nvSpPr>
          <p:cNvPr id="88" name="Text Placeholder 2">
            <a:extLst>
              <a:ext uri="{FF2B5EF4-FFF2-40B4-BE49-F238E27FC236}">
                <a16:creationId xmlns:a16="http://schemas.microsoft.com/office/drawing/2014/main" id="{BB3FC47E-3339-49A8-AEF2-ECC3BF1514FB}"/>
              </a:ext>
            </a:extLst>
          </p:cNvPr>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b="1" dirty="0">
                <a:latin typeface="+mj-lt"/>
                <a:ea typeface="+mj-ea"/>
                <a:cs typeface="+mj-cs"/>
              </a:defRPr>
            </a:lvl1pPr>
          </a:lstStyle>
          <a:p>
            <a:pPr marL="228600" lvl="0" indent="-228600">
              <a:spcBef>
                <a:spcPct val="0"/>
              </a:spcBef>
            </a:pPr>
            <a:r>
              <a:rPr lang="nl-NL"/>
              <a:t>Klikken om de tekststijl van het model te bewerken</a:t>
            </a:r>
          </a:p>
        </p:txBody>
      </p:sp>
      <p:sp>
        <p:nvSpPr>
          <p:cNvPr id="89" name="TextBox 88">
            <a:extLst>
              <a:ext uri="{FF2B5EF4-FFF2-40B4-BE49-F238E27FC236}">
                <a16:creationId xmlns:a16="http://schemas.microsoft.com/office/drawing/2014/main" id="{829D5438-3BC8-4817-9C86-A9AAA6047492}"/>
              </a:ext>
            </a:extLst>
          </p:cNvPr>
          <p:cNvSpPr txBox="1"/>
          <p:nvPr userDrawn="1"/>
        </p:nvSpPr>
        <p:spPr>
          <a:xfrm>
            <a:off x="4677206" y="4033186"/>
            <a:ext cx="2435282" cy="2646878"/>
          </a:xfrm>
          <a:prstGeom prst="rect">
            <a:avLst/>
          </a:prstGeom>
          <a:noFill/>
        </p:spPr>
        <p:txBody>
          <a:bodyPr wrap="none" rtlCol="0">
            <a:spAutoFit/>
          </a:bodyPr>
          <a:lstStyle/>
          <a:p>
            <a:pPr algn="ctr"/>
            <a:r>
              <a:rPr lang="en-US" sz="16600" dirty="0"/>
              <a:t>Aa</a:t>
            </a:r>
          </a:p>
        </p:txBody>
      </p:sp>
      <p:sp>
        <p:nvSpPr>
          <p:cNvPr id="90" name="Text Placeholder 7">
            <a:extLst>
              <a:ext uri="{FF2B5EF4-FFF2-40B4-BE49-F238E27FC236}">
                <a16:creationId xmlns:a16="http://schemas.microsoft.com/office/drawing/2014/main" id="{676EAA04-3941-4EEF-875A-DA2DBBB0CA82}"/>
              </a:ext>
            </a:extLst>
          </p:cNvPr>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1" name="TextBox 90">
            <a:extLst>
              <a:ext uri="{FF2B5EF4-FFF2-40B4-BE49-F238E27FC236}">
                <a16:creationId xmlns:a16="http://schemas.microsoft.com/office/drawing/2014/main" id="{59DB07F4-2F4D-4904-9DDA-6D453F791811}"/>
              </a:ext>
            </a:extLst>
          </p:cNvPr>
          <p:cNvSpPr txBox="1"/>
          <p:nvPr userDrawn="1"/>
        </p:nvSpPr>
        <p:spPr>
          <a:xfrm>
            <a:off x="7664716" y="4033186"/>
            <a:ext cx="2435282" cy="2646878"/>
          </a:xfrm>
          <a:prstGeom prst="rect">
            <a:avLst/>
          </a:prstGeom>
          <a:noFill/>
        </p:spPr>
        <p:txBody>
          <a:bodyPr wrap="none" rtlCol="0">
            <a:spAutoFit/>
          </a:bodyPr>
          <a:lstStyle/>
          <a:p>
            <a:pPr algn="ctr"/>
            <a:r>
              <a:rPr lang="en-US" sz="16600" dirty="0">
                <a:latin typeface="+mj-lt"/>
              </a:rPr>
              <a:t>Aa</a:t>
            </a:r>
          </a:p>
        </p:txBody>
      </p:sp>
      <p:sp>
        <p:nvSpPr>
          <p:cNvPr id="92" name="Text Placeholder 7">
            <a:extLst>
              <a:ext uri="{FF2B5EF4-FFF2-40B4-BE49-F238E27FC236}">
                <a16:creationId xmlns:a16="http://schemas.microsoft.com/office/drawing/2014/main" id="{72303254-B5A5-44B0-8D71-FB4149C10B7E}"/>
              </a:ext>
            </a:extLst>
          </p:cNvPr>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spTree>
    <p:extLst>
      <p:ext uri="{BB962C8B-B14F-4D97-AF65-F5344CB8AC3E}">
        <p14:creationId xmlns:p14="http://schemas.microsoft.com/office/powerpoint/2010/main" val="393516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4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123473" y="5982900"/>
            <a:ext cx="3945053" cy="646331"/>
          </a:xfrm>
          <a:prstGeom prst="rect">
            <a:avLst/>
          </a:prstGeom>
          <a:noFill/>
        </p:spPr>
        <p:txBody>
          <a:bodyPr wrap="square" rtlCol="0" anchor="ctr">
            <a:spAutoFit/>
          </a:bodyPr>
          <a:lstStyle/>
          <a:p>
            <a:pPr algn="ctr"/>
            <a:r>
              <a:rPr lang="en-US" sz="1800" dirty="0">
                <a:solidFill>
                  <a:srgbClr val="A5CD00"/>
                </a:solidFill>
              </a:rPr>
              <a:t>T</a:t>
            </a:r>
            <a:r>
              <a:rPr lang="en-US" sz="1800" baseline="0" dirty="0">
                <a:solidFill>
                  <a:srgbClr val="A5CD00"/>
                </a:solidFill>
              </a:rPr>
              <a:t>he free PowerPoint and Google Slides template library</a:t>
            </a:r>
            <a:endParaRPr lang="en-US" sz="1800" dirty="0">
              <a:solidFill>
                <a:srgbClr val="A5CD00"/>
              </a:solidFill>
            </a:endParaRPr>
          </a:p>
        </p:txBody>
      </p:sp>
      <p:grpSp>
        <p:nvGrpSpPr>
          <p:cNvPr id="8" name="Group 7"/>
          <p:cNvGrpSpPr/>
          <p:nvPr userDrawn="1"/>
        </p:nvGrpSpPr>
        <p:grpSpPr>
          <a:xfrm>
            <a:off x="4983933" y="2633133"/>
            <a:ext cx="2224135" cy="369332"/>
            <a:chOff x="3459936" y="2633133"/>
            <a:chExt cx="2224135" cy="369332"/>
          </a:xfrm>
        </p:grpSpPr>
        <p:sp>
          <p:nvSpPr>
            <p:cNvPr id="9" name="TextBox 8"/>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10"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39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www.presentationgo.com/"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534133B5-720F-4407-9AAB-3B5E07088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a:extLst>
              <a:ext uri="{FF2B5EF4-FFF2-40B4-BE49-F238E27FC236}">
                <a16:creationId xmlns:a16="http://schemas.microsoft.com/office/drawing/2014/main" id="{2091AE36-FE6A-4E21-B178-40F00D0FF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‹nr.›</a:t>
            </a:fld>
            <a:endParaRPr lang="en-US"/>
          </a:p>
        </p:txBody>
      </p:sp>
      <p:sp>
        <p:nvSpPr>
          <p:cNvPr id="7" name="Rectangle 6">
            <a:extLst>
              <a:ext uri="{FF2B5EF4-FFF2-40B4-BE49-F238E27FC236}">
                <a16:creationId xmlns:a16="http://schemas.microsoft.com/office/drawing/2014/main" id="{9793780E-9A94-4D66-9FC2-734AC5AEF5F1}"/>
              </a:ext>
            </a:extLst>
          </p:cNvPr>
          <p:cNvSpPr/>
          <p:nvPr userDrawn="1"/>
        </p:nvSpPr>
        <p:spPr>
          <a:xfrm>
            <a:off x="-12701" y="7007226"/>
            <a:ext cx="1661032"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10" tooltip="PresentationGo!">
                  <a:extLst>
                    <a:ext uri="{A12FA001-AC4F-418D-AE19-62706E023703}">
                      <ahyp:hlinkClr xmlns:ahyp="http://schemas.microsoft.com/office/drawing/2018/hyperlinkcolor" val="tx"/>
                    </a:ext>
                  </a:extLst>
                </a:hlinkClick>
              </a:rPr>
              <a:t>presentationgo.com</a:t>
            </a:r>
            <a:endParaRPr lang="en-US" sz="1100" dirty="0">
              <a:solidFill>
                <a:schemeClr val="accent1"/>
              </a:solidFill>
              <a:latin typeface="Calibri" panose="020F0502020204030204" pitchFamily="34" charset="0"/>
            </a:endParaRPr>
          </a:p>
        </p:txBody>
      </p:sp>
      <p:grpSp>
        <p:nvGrpSpPr>
          <p:cNvPr id="8" name="Group 7">
            <a:extLst>
              <a:ext uri="{FF2B5EF4-FFF2-40B4-BE49-F238E27FC236}">
                <a16:creationId xmlns:a16="http://schemas.microsoft.com/office/drawing/2014/main" id="{7432F9B4-C534-44E7-8E53-6B3CF87C8383}"/>
              </a:ext>
            </a:extLst>
          </p:cNvPr>
          <p:cNvGrpSpPr/>
          <p:nvPr userDrawn="1"/>
        </p:nvGrpSpPr>
        <p:grpSpPr>
          <a:xfrm>
            <a:off x="-1654908" y="-16654"/>
            <a:ext cx="1569183" cy="612144"/>
            <a:chOff x="-2096383" y="21447"/>
            <a:chExt cx="1569183" cy="612144"/>
          </a:xfrm>
        </p:grpSpPr>
        <p:sp>
          <p:nvSpPr>
            <p:cNvPr id="9" name="TextBox 8">
              <a:extLst>
                <a:ext uri="{FF2B5EF4-FFF2-40B4-BE49-F238E27FC236}">
                  <a16:creationId xmlns:a16="http://schemas.microsoft.com/office/drawing/2014/main" id="{86BD643E-9383-4DCE-97E0-18B6179C2E33}"/>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3C47BF03-421F-44AE-8D61-516BA442BCFD}"/>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A25AF704-0297-4965-ABDA-DCACCBDEC43E}"/>
                </a:ext>
              </a:extLst>
            </p:cNvPr>
            <p:cNvPicPr>
              <a:picLocks noChangeAspect="1"/>
            </p:cNvPicPr>
            <p:nvPr userDrawn="1"/>
          </p:nvPicPr>
          <p:blipFill>
            <a:blip r:embed="rId11"/>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2630276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77" r:id="rId8"/>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‹nr.›</a:t>
            </a:fld>
            <a:endParaRPr lang="en-US"/>
          </a:p>
        </p:txBody>
      </p:sp>
    </p:spTree>
    <p:extLst>
      <p:ext uri="{BB962C8B-B14F-4D97-AF65-F5344CB8AC3E}">
        <p14:creationId xmlns:p14="http://schemas.microsoft.com/office/powerpoint/2010/main" val="2005616584"/>
      </p:ext>
    </p:extLst>
  </p:cSld>
  <p:clrMap bg1="lt1" tx1="dk1" bg2="lt2" tx2="dk2" accent1="accent1" accent2="accent2" accent3="accent3" accent4="accent4" accent5="accent5" accent6="accent6" hlink="hlink" folHlink="folHlink"/>
  <p:sldLayoutIdLst>
    <p:sldLayoutId id="214748366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aarneming.nl/"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sovon.nl/" TargetMode="External"/><Relationship Id="rId5" Type="http://schemas.openxmlformats.org/officeDocument/2006/relationships/hyperlink" Target="https://www.vogelbescherming.nl/beleefdelente" TargetMode="External"/><Relationship Id="rId4" Type="http://schemas.openxmlformats.org/officeDocument/2006/relationships/hyperlink" Target="https://www.dutchbirding.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2" name="Stroomdiagram: Handmatige invoer 31">
            <a:extLst>
              <a:ext uri="{FF2B5EF4-FFF2-40B4-BE49-F238E27FC236}">
                <a16:creationId xmlns:a16="http://schemas.microsoft.com/office/drawing/2014/main" id="{81C2C4BE-BF82-9DD2-889E-92390829CEC8}"/>
              </a:ext>
            </a:extLst>
          </p:cNvPr>
          <p:cNvSpPr/>
          <p:nvPr/>
        </p:nvSpPr>
        <p:spPr>
          <a:xfrm>
            <a:off x="0" y="5548515"/>
            <a:ext cx="12192000" cy="13631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Handmatige invoer 31">
            <a:extLst>
              <a:ext uri="{FF2B5EF4-FFF2-40B4-BE49-F238E27FC236}">
                <a16:creationId xmlns:a16="http://schemas.microsoft.com/office/drawing/2014/main" id="{86FD9FAA-C80C-49B8-9C0E-E3DBA8F2960A}"/>
              </a:ext>
            </a:extLst>
          </p:cNvPr>
          <p:cNvSpPr/>
          <p:nvPr/>
        </p:nvSpPr>
        <p:spPr>
          <a:xfrm flipV="1">
            <a:off x="0" y="0"/>
            <a:ext cx="12192000" cy="13631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AE7CF1D2-5F4A-258D-2201-4ABDA9BECB07}"/>
              </a:ext>
            </a:extLst>
          </p:cNvPr>
          <p:cNvSpPr/>
          <p:nvPr/>
        </p:nvSpPr>
        <p:spPr>
          <a:xfrm>
            <a:off x="3216000" y="529542"/>
            <a:ext cx="5760000" cy="5760000"/>
          </a:xfrm>
          <a:prstGeom prst="ellipse">
            <a:avLst/>
          </a:prstGeom>
          <a:ln w="190500">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ln w="0"/>
              <a:solidFill>
                <a:schemeClr val="tx1"/>
              </a:solidFill>
              <a:effectLst>
                <a:outerShdw blurRad="38100" dist="19050" dir="2700000" algn="tl" rotWithShape="0">
                  <a:schemeClr val="dk1">
                    <a:alpha val="40000"/>
                  </a:schemeClr>
                </a:outerShdw>
              </a:effectLst>
            </a:endParaRPr>
          </a:p>
        </p:txBody>
      </p:sp>
      <p:sp>
        <p:nvSpPr>
          <p:cNvPr id="9" name="Tekstvak 8">
            <a:extLst>
              <a:ext uri="{FF2B5EF4-FFF2-40B4-BE49-F238E27FC236}">
                <a16:creationId xmlns:a16="http://schemas.microsoft.com/office/drawing/2014/main" id="{580A8036-E0C5-66E7-6D80-606DD8B2126A}"/>
              </a:ext>
            </a:extLst>
          </p:cNvPr>
          <p:cNvSpPr txBox="1"/>
          <p:nvPr/>
        </p:nvSpPr>
        <p:spPr>
          <a:xfrm>
            <a:off x="3426829" y="1513091"/>
            <a:ext cx="5338342" cy="3339376"/>
          </a:xfrm>
          <a:prstGeom prst="rect">
            <a:avLst/>
          </a:prstGeom>
          <a:noFill/>
        </p:spPr>
        <p:txBody>
          <a:bodyPr wrap="square" rtlCol="0">
            <a:spAutoFit/>
          </a:bodyPr>
          <a:lstStyle/>
          <a:p>
            <a:pPr algn="ctr"/>
            <a:r>
              <a:rPr lang="nl-NL" sz="5500" dirty="0">
                <a:solidFill>
                  <a:schemeClr val="tx1">
                    <a:lumMod val="75000"/>
                    <a:lumOff val="25000"/>
                  </a:schemeClr>
                </a:solidFill>
                <a:latin typeface="HP Simplified Hans" panose="020B0500000000000000" pitchFamily="34" charset="-122"/>
                <a:ea typeface="HP Simplified Hans" panose="020B0500000000000000" pitchFamily="34" charset="-122"/>
              </a:rPr>
              <a:t>	Vogels kijken</a:t>
            </a:r>
          </a:p>
          <a:p>
            <a:pPr algn="ctr"/>
            <a:endParaRPr lang="nl-NL" sz="3600" dirty="0">
              <a:solidFill>
                <a:schemeClr val="tx1">
                  <a:lumMod val="75000"/>
                  <a:lumOff val="25000"/>
                </a:schemeClr>
              </a:solidFill>
              <a:latin typeface="HP Simplified Hans" panose="020B0500000000000000" pitchFamily="34" charset="-122"/>
              <a:ea typeface="HP Simplified Hans" panose="020B0500000000000000" pitchFamily="34" charset="-122"/>
            </a:endParaRPr>
          </a:p>
          <a:p>
            <a:pPr algn="ctr"/>
            <a:r>
              <a:rPr lang="nl-NL" sz="4000" dirty="0">
                <a:solidFill>
                  <a:schemeClr val="tx1">
                    <a:lumMod val="75000"/>
                    <a:lumOff val="25000"/>
                  </a:schemeClr>
                </a:solidFill>
                <a:latin typeface="HP Simplified Hans" panose="020B0500000000000000" pitchFamily="34" charset="-122"/>
                <a:ea typeface="HP Simplified Hans" panose="020B0500000000000000" pitchFamily="34" charset="-122"/>
              </a:rPr>
              <a:t>Een duik </a:t>
            </a:r>
          </a:p>
          <a:p>
            <a:pPr algn="ctr"/>
            <a:r>
              <a:rPr lang="nl-NL" sz="4000" dirty="0">
                <a:solidFill>
                  <a:schemeClr val="tx1">
                    <a:lumMod val="75000"/>
                    <a:lumOff val="25000"/>
                  </a:schemeClr>
                </a:solidFill>
                <a:latin typeface="HP Simplified Hans" panose="020B0500000000000000" pitchFamily="34" charset="-122"/>
                <a:ea typeface="HP Simplified Hans" panose="020B0500000000000000" pitchFamily="34" charset="-122"/>
              </a:rPr>
              <a:t>in de </a:t>
            </a:r>
          </a:p>
          <a:p>
            <a:pPr algn="ctr"/>
            <a:r>
              <a:rPr lang="nl-NL" sz="4000" dirty="0">
                <a:solidFill>
                  <a:schemeClr val="tx1">
                    <a:lumMod val="75000"/>
                    <a:lumOff val="25000"/>
                  </a:schemeClr>
                </a:solidFill>
                <a:latin typeface="HP Simplified Hans" panose="020B0500000000000000" pitchFamily="34" charset="-122"/>
                <a:ea typeface="HP Simplified Hans" panose="020B0500000000000000" pitchFamily="34" charset="-122"/>
              </a:rPr>
              <a:t>wereld van vogelaars</a:t>
            </a:r>
          </a:p>
        </p:txBody>
      </p:sp>
      <p:pic>
        <p:nvPicPr>
          <p:cNvPr id="35842" name="Picture 2" descr="Vogel ooievaar vorm | Gratis Iconen">
            <a:extLst>
              <a:ext uri="{FF2B5EF4-FFF2-40B4-BE49-F238E27FC236}">
                <a16:creationId xmlns:a16="http://schemas.microsoft.com/office/drawing/2014/main" id="{3516BF8B-9F0C-E759-BC4E-2C2B9CFE5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2659">
            <a:off x="9593012" y="300569"/>
            <a:ext cx="2441377" cy="24413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etting Started Page">
            <a:extLst>
              <a:ext uri="{FF2B5EF4-FFF2-40B4-BE49-F238E27FC236}">
                <a16:creationId xmlns:a16="http://schemas.microsoft.com/office/drawing/2014/main" id="{280F2502-A879-2D28-AE58-C8038EAEE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212" y="2835024"/>
            <a:ext cx="1875777" cy="41133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2" descr="Bird Silhouettes">
            <a:extLst>
              <a:ext uri="{FF2B5EF4-FFF2-40B4-BE49-F238E27FC236}">
                <a16:creationId xmlns:a16="http://schemas.microsoft.com/office/drawing/2014/main" id="{44775CF5-94A6-34F1-3558-64E3A1AE6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12242" y="2372810"/>
            <a:ext cx="5941526" cy="453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39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9" name="Rechthoek: afgeschuinde diagonale hoeken 18">
            <a:extLst>
              <a:ext uri="{FF2B5EF4-FFF2-40B4-BE49-F238E27FC236}">
                <a16:creationId xmlns:a16="http://schemas.microsoft.com/office/drawing/2014/main" id="{AE7CF1D2-5F4A-258D-2201-4ABDA9BECB07}"/>
              </a:ext>
            </a:extLst>
          </p:cNvPr>
          <p:cNvSpPr/>
          <p:nvPr/>
        </p:nvSpPr>
        <p:spPr>
          <a:xfrm>
            <a:off x="2310875" y="1362972"/>
            <a:ext cx="6675470" cy="4754049"/>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ln w="0"/>
              <a:solidFill>
                <a:schemeClr val="tx1"/>
              </a:solidFill>
              <a:effectLst>
                <a:outerShdw blurRad="38100" dist="19050" dir="2700000" algn="tl" rotWithShape="0">
                  <a:schemeClr val="dk1">
                    <a:alpha val="40000"/>
                  </a:schemeClr>
                </a:outerShdw>
              </a:effectLst>
            </a:endParaRPr>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Vogelaars</a:t>
            </a:r>
          </a:p>
        </p:txBody>
      </p:sp>
      <p:sp>
        <p:nvSpPr>
          <p:cNvPr id="3" name="Tekstvak 2">
            <a:extLst>
              <a:ext uri="{FF2B5EF4-FFF2-40B4-BE49-F238E27FC236}">
                <a16:creationId xmlns:a16="http://schemas.microsoft.com/office/drawing/2014/main" id="{89824B03-1B81-1011-7D5B-6D2BB33089F7}"/>
              </a:ext>
            </a:extLst>
          </p:cNvPr>
          <p:cNvSpPr txBox="1"/>
          <p:nvPr/>
        </p:nvSpPr>
        <p:spPr>
          <a:xfrm>
            <a:off x="2304096" y="3491372"/>
            <a:ext cx="5123692" cy="523220"/>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chemeClr val="tx2">
                    <a:lumMod val="75000"/>
                    <a:lumOff val="25000"/>
                  </a:schemeClr>
                </a:solidFill>
                <a:latin typeface="HP Simplified Hans" panose="020B0500000000000000" pitchFamily="34" charset="-122"/>
                <a:ea typeface="HP Simplified Hans" panose="020B0500000000000000" pitchFamily="34" charset="-122"/>
              </a:rPr>
              <a:t>Wie zijn het? Wat doen ze?</a:t>
            </a:r>
          </a:p>
        </p:txBody>
      </p:sp>
      <p:sp>
        <p:nvSpPr>
          <p:cNvPr id="5" name="Tekstvak 4">
            <a:extLst>
              <a:ext uri="{FF2B5EF4-FFF2-40B4-BE49-F238E27FC236}">
                <a16:creationId xmlns:a16="http://schemas.microsoft.com/office/drawing/2014/main" id="{E8E5E26B-C6C0-EF13-8311-FE876EC7C838}"/>
              </a:ext>
            </a:extLst>
          </p:cNvPr>
          <p:cNvSpPr txBox="1"/>
          <p:nvPr/>
        </p:nvSpPr>
        <p:spPr>
          <a:xfrm>
            <a:off x="2774781" y="4043327"/>
            <a:ext cx="4814681" cy="1754326"/>
          </a:xfrm>
          <a:prstGeom prst="rect">
            <a:avLst/>
          </a:prstGeom>
          <a:noFill/>
        </p:spPr>
        <p:txBody>
          <a:bodyPr wrap="square" rtlCol="0">
            <a:spAutoFit/>
          </a:bodyPr>
          <a:lstStyle/>
          <a:p>
            <a:r>
              <a:rPr lang="nl-NL" b="0" i="0" dirty="0">
                <a:solidFill>
                  <a:schemeClr val="tx2">
                    <a:lumMod val="75000"/>
                    <a:lumOff val="25000"/>
                  </a:schemeClr>
                </a:solidFill>
                <a:effectLst/>
                <a:latin typeface="HP Simplified Hans" panose="020B0500000000000000" pitchFamily="34" charset="-122"/>
                <a:ea typeface="HP Simplified Hans" panose="020B0500000000000000" pitchFamily="34" charset="-122"/>
              </a:rPr>
              <a:t>Vogelen is het bekijken, op naam brengen, en tellen van vogels, het inventariseren van de vogels in gebieden, en het doen van onderzoek naar bijvoorbeeld gedrag en ecologie. De beoefenaars van deze hobby worden wel vogelaars of amateurornithologen genoemd.</a:t>
            </a: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p:txBody>
      </p:sp>
      <p:sp>
        <p:nvSpPr>
          <p:cNvPr id="7" name="Tekstvak 6">
            <a:extLst>
              <a:ext uri="{FF2B5EF4-FFF2-40B4-BE49-F238E27FC236}">
                <a16:creationId xmlns:a16="http://schemas.microsoft.com/office/drawing/2014/main" id="{00FBF465-ED52-0F54-8DB0-8BB6FC6512EA}"/>
              </a:ext>
            </a:extLst>
          </p:cNvPr>
          <p:cNvSpPr txBox="1"/>
          <p:nvPr/>
        </p:nvSpPr>
        <p:spPr>
          <a:xfrm>
            <a:off x="2304096" y="1483602"/>
            <a:ext cx="7488620" cy="523220"/>
          </a:xfrm>
          <a:prstGeom prst="rect">
            <a:avLst/>
          </a:prstGeom>
          <a:noFill/>
        </p:spPr>
        <p:txBody>
          <a:bodyPr wrap="square">
            <a:spAutoFit/>
          </a:bodyPr>
          <a:lstStyle/>
          <a:p>
            <a:pPr marL="457200" indent="-457200">
              <a:buFont typeface="Arial" panose="020B0604020202020204" pitchFamily="34" charset="0"/>
              <a:buChar char="•"/>
            </a:pPr>
            <a:r>
              <a:rPr lang="nl-NL" sz="2800" dirty="0">
                <a:solidFill>
                  <a:schemeClr val="tx2">
                    <a:lumMod val="75000"/>
                    <a:lumOff val="25000"/>
                  </a:schemeClr>
                </a:solidFill>
                <a:latin typeface="HP Simplified Hans" panose="020B0500000000000000" pitchFamily="34" charset="-122"/>
                <a:ea typeface="HP Simplified Hans" panose="020B0500000000000000" pitchFamily="34" charset="-122"/>
              </a:rPr>
              <a:t>Hoeveel lopen er van rond?</a:t>
            </a:r>
          </a:p>
        </p:txBody>
      </p:sp>
      <p:sp>
        <p:nvSpPr>
          <p:cNvPr id="8" name="Tekstvak 7">
            <a:extLst>
              <a:ext uri="{FF2B5EF4-FFF2-40B4-BE49-F238E27FC236}">
                <a16:creationId xmlns:a16="http://schemas.microsoft.com/office/drawing/2014/main" id="{9DD2E6EC-CECD-1C04-CCD7-7B392ADFD6CD}"/>
              </a:ext>
            </a:extLst>
          </p:cNvPr>
          <p:cNvSpPr txBox="1"/>
          <p:nvPr/>
        </p:nvSpPr>
        <p:spPr>
          <a:xfrm>
            <a:off x="2774781" y="2060024"/>
            <a:ext cx="5023895" cy="1200329"/>
          </a:xfrm>
          <a:prstGeom prst="rect">
            <a:avLst/>
          </a:prstGeom>
          <a:noFill/>
        </p:spPr>
        <p:txBody>
          <a:bodyPr wrap="square" rtlCol="0">
            <a:spAutoFit/>
          </a:bodyPr>
          <a:lstStyle/>
          <a:p>
            <a:r>
              <a:rPr lang="nl-NL" b="0" i="0" dirty="0">
                <a:solidFill>
                  <a:schemeClr val="tx2">
                    <a:lumMod val="75000"/>
                    <a:lumOff val="25000"/>
                  </a:schemeClr>
                </a:solidFill>
                <a:effectLst/>
                <a:latin typeface="HP Simplified Hans" panose="020B0500000000000000" pitchFamily="34" charset="-122"/>
                <a:ea typeface="HP Simplified Hans" panose="020B0500000000000000" pitchFamily="34" charset="-122"/>
              </a:rPr>
              <a:t>Volgens schattingen van onder andere de Dutch </a:t>
            </a:r>
            <a:r>
              <a:rPr lang="nl-NL" b="0" i="0" dirty="0" err="1">
                <a:solidFill>
                  <a:schemeClr val="tx2">
                    <a:lumMod val="75000"/>
                    <a:lumOff val="25000"/>
                  </a:schemeClr>
                </a:solidFill>
                <a:effectLst/>
                <a:latin typeface="HP Simplified Hans" panose="020B0500000000000000" pitchFamily="34" charset="-122"/>
                <a:ea typeface="HP Simplified Hans" panose="020B0500000000000000" pitchFamily="34" charset="-122"/>
              </a:rPr>
              <a:t>Birding</a:t>
            </a:r>
            <a:r>
              <a:rPr lang="nl-NL" b="0" i="0" dirty="0">
                <a:solidFill>
                  <a:schemeClr val="tx2">
                    <a:lumMod val="75000"/>
                    <a:lumOff val="25000"/>
                  </a:schemeClr>
                </a:solidFill>
                <a:effectLst/>
                <a:latin typeface="HP Simplified Hans" panose="020B0500000000000000" pitchFamily="34" charset="-122"/>
                <a:ea typeface="HP Simplified Hans" panose="020B0500000000000000" pitchFamily="34" charset="-122"/>
              </a:rPr>
              <a:t> Association (DBA) en Vogelbescherming Nederland zijn er in Nederland 75.000 actieve vogelaars.</a:t>
            </a: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p:txBody>
      </p:sp>
      <p:sp>
        <p:nvSpPr>
          <p:cNvPr id="32" name="Stroomdiagram: Handmatige invoer 31">
            <a:extLst>
              <a:ext uri="{FF2B5EF4-FFF2-40B4-BE49-F238E27FC236}">
                <a16:creationId xmlns:a16="http://schemas.microsoft.com/office/drawing/2014/main" id="{81C2C4BE-BF82-9DD2-889E-92390829CEC8}"/>
              </a:ext>
            </a:extLst>
          </p:cNvPr>
          <p:cNvSpPr/>
          <p:nvPr/>
        </p:nvSpPr>
        <p:spPr>
          <a:xfrm>
            <a:off x="0" y="5548515"/>
            <a:ext cx="12192000" cy="13631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descr="Vogelaars">
            <a:extLst>
              <a:ext uri="{FF2B5EF4-FFF2-40B4-BE49-F238E27FC236}">
                <a16:creationId xmlns:a16="http://schemas.microsoft.com/office/drawing/2014/main" id="{B83D7181-C583-2DC5-F1AD-82F26E996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603">
            <a:off x="8877455" y="2418878"/>
            <a:ext cx="3635190" cy="4498430"/>
          </a:xfrm>
          <a:prstGeom prst="rect">
            <a:avLst/>
          </a:prstGeom>
          <a:noFill/>
          <a:ln w="98425" cmpd="thickThi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Birdwatching">
            <a:extLst>
              <a:ext uri="{FF2B5EF4-FFF2-40B4-BE49-F238E27FC236}">
                <a16:creationId xmlns:a16="http://schemas.microsoft.com/office/drawing/2014/main" id="{E177766D-829D-AE09-47D1-12E2D7ADC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462" y="-182303"/>
            <a:ext cx="5741670" cy="303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3100"/>
                                        <p:tgtEl>
                                          <p:spTgt spid="3076"/>
                                        </p:tgtEl>
                                      </p:cBhvr>
                                    </p:animEffect>
                                    <p:anim calcmode="lin" valueType="num">
                                      <p:cBhvr>
                                        <p:cTn id="8" dur="3100" fill="hold"/>
                                        <p:tgtEl>
                                          <p:spTgt spid="3076"/>
                                        </p:tgtEl>
                                        <p:attrNameLst>
                                          <p:attrName>ppt_w</p:attrName>
                                        </p:attrNameLst>
                                      </p:cBhvr>
                                      <p:tavLst>
                                        <p:tav tm="0" fmla="#ppt_w*sin(2.5*pi*$)">
                                          <p:val>
                                            <p:fltVal val="0"/>
                                          </p:val>
                                        </p:tav>
                                        <p:tav tm="100000">
                                          <p:val>
                                            <p:fltVal val="1"/>
                                          </p:val>
                                        </p:tav>
                                      </p:tavLst>
                                    </p:anim>
                                    <p:anim calcmode="lin" valueType="num">
                                      <p:cBhvr>
                                        <p:cTn id="9" dur="3100" fill="hold"/>
                                        <p:tgtEl>
                                          <p:spTgt spid="307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3000"/>
                                        <p:tgtEl>
                                          <p:spTgt spid="3074"/>
                                        </p:tgtEl>
                                      </p:cBhvr>
                                    </p:animEffect>
                                    <p:anim calcmode="lin" valueType="num">
                                      <p:cBhvr>
                                        <p:cTn id="13" dur="3000" fill="hold"/>
                                        <p:tgtEl>
                                          <p:spTgt spid="3074"/>
                                        </p:tgtEl>
                                        <p:attrNameLst>
                                          <p:attrName>ppt_w</p:attrName>
                                        </p:attrNameLst>
                                      </p:cBhvr>
                                      <p:tavLst>
                                        <p:tav tm="0" fmla="#ppt_w*sin(2.5*pi*$)">
                                          <p:val>
                                            <p:fltVal val="0"/>
                                          </p:val>
                                        </p:tav>
                                        <p:tav tm="100000">
                                          <p:val>
                                            <p:fltVal val="1"/>
                                          </p:val>
                                        </p:tav>
                                      </p:tavLst>
                                    </p:anim>
                                    <p:anim calcmode="lin" valueType="num">
                                      <p:cBhvr>
                                        <p:cTn id="14" dur="3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6" name="Stroomdiagram: Uitstel 35">
            <a:extLst>
              <a:ext uri="{FF2B5EF4-FFF2-40B4-BE49-F238E27FC236}">
                <a16:creationId xmlns:a16="http://schemas.microsoft.com/office/drawing/2014/main" id="{4EBFFB57-0A7B-3BC9-EB89-B8F8FECA809D}"/>
              </a:ext>
            </a:extLst>
          </p:cNvPr>
          <p:cNvSpPr/>
          <p:nvPr/>
        </p:nvSpPr>
        <p:spPr>
          <a:xfrm rot="5400000">
            <a:off x="4748325" y="-468200"/>
            <a:ext cx="2825305" cy="4775528"/>
          </a:xfrm>
          <a:prstGeom prst="flowChartDe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p>
        </p:txBody>
      </p:sp>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Stroomdiagram: Handmatige invoer 31">
            <a:extLst>
              <a:ext uri="{FF2B5EF4-FFF2-40B4-BE49-F238E27FC236}">
                <a16:creationId xmlns:a16="http://schemas.microsoft.com/office/drawing/2014/main" id="{81C2C4BE-BF82-9DD2-889E-92390829CEC8}"/>
              </a:ext>
            </a:extLst>
          </p:cNvPr>
          <p:cNvSpPr/>
          <p:nvPr/>
        </p:nvSpPr>
        <p:spPr>
          <a:xfrm>
            <a:off x="0" y="1643471"/>
            <a:ext cx="12192000" cy="526822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alpha val="70000"/>
                  <a:lumMod val="70000"/>
                </a:schemeClr>
              </a:gs>
              <a:gs pos="50000">
                <a:schemeClr val="bg2">
                  <a:lumMod val="50000"/>
                  <a:alpha val="50000"/>
                </a:schemeClr>
              </a:gs>
              <a:gs pos="100000">
                <a:schemeClr val="bg2">
                  <a:alpha val="20000"/>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4" descr="Goudhaan | Vogelbescherming">
            <a:extLst>
              <a:ext uri="{FF2B5EF4-FFF2-40B4-BE49-F238E27FC236}">
                <a16:creationId xmlns:a16="http://schemas.microsoft.com/office/drawing/2014/main" id="{5ECBD15A-2228-930B-6F9E-24FEB843F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5450840"/>
            <a:ext cx="1518285" cy="1518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uismus | Vogelbescherming">
            <a:extLst>
              <a:ext uri="{FF2B5EF4-FFF2-40B4-BE49-F238E27FC236}">
                <a16:creationId xmlns:a16="http://schemas.microsoft.com/office/drawing/2014/main" id="{26B2320F-6029-EE69-F38B-BBFE92826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455" y="5064969"/>
            <a:ext cx="2229276" cy="22292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Knobbelzwaan | Vogelbescherming">
            <a:extLst>
              <a:ext uri="{FF2B5EF4-FFF2-40B4-BE49-F238E27FC236}">
                <a16:creationId xmlns:a16="http://schemas.microsoft.com/office/drawing/2014/main" id="{D7D202BE-A504-B13A-D238-671DAA90F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129" y="2277264"/>
            <a:ext cx="4857571" cy="4857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Kievit | Vogelbescherming">
            <a:extLst>
              <a:ext uri="{FF2B5EF4-FFF2-40B4-BE49-F238E27FC236}">
                <a16:creationId xmlns:a16="http://schemas.microsoft.com/office/drawing/2014/main" id="{2F117D02-AB0D-9DAC-E18D-958F70E9B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843" y="4450906"/>
            <a:ext cx="2487740" cy="2487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Buizerd | Vogelbescherming">
            <a:extLst>
              <a:ext uri="{FF2B5EF4-FFF2-40B4-BE49-F238E27FC236}">
                <a16:creationId xmlns:a16="http://schemas.microsoft.com/office/drawing/2014/main" id="{1D8FCC5B-E9BA-3609-DF6A-DA51643BB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9177" y="3429000"/>
            <a:ext cx="3693953" cy="36939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Grutto | Vogelbescherming">
            <a:extLst>
              <a:ext uri="{FF2B5EF4-FFF2-40B4-BE49-F238E27FC236}">
                <a16:creationId xmlns:a16="http://schemas.microsoft.com/office/drawing/2014/main" id="{A9F183A0-1847-793F-0285-68EAB2870A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5867" y="3887643"/>
            <a:ext cx="3187354" cy="3187354"/>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62CD6FAE-CD7C-6F85-8EDD-F009E0CF626E}"/>
              </a:ext>
            </a:extLst>
          </p:cNvPr>
          <p:cNvSpPr txBox="1"/>
          <p:nvPr/>
        </p:nvSpPr>
        <p:spPr>
          <a:xfrm>
            <a:off x="9660719" y="2167017"/>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Knobbelzwaan</a:t>
            </a:r>
          </a:p>
          <a:p>
            <a:pPr algn="ctr"/>
            <a:r>
              <a:rPr lang="nl-NL" sz="2000" dirty="0">
                <a:latin typeface="HP Simplified Hans" panose="020B0500000000000000" pitchFamily="34" charset="-122"/>
                <a:ea typeface="HP Simplified Hans" panose="020B0500000000000000" pitchFamily="34" charset="-122"/>
              </a:rPr>
              <a:t>12000 gr</a:t>
            </a:r>
          </a:p>
        </p:txBody>
      </p:sp>
      <p:sp>
        <p:nvSpPr>
          <p:cNvPr id="23" name="Tekstvak 22">
            <a:extLst>
              <a:ext uri="{FF2B5EF4-FFF2-40B4-BE49-F238E27FC236}">
                <a16:creationId xmlns:a16="http://schemas.microsoft.com/office/drawing/2014/main" id="{BA26AEEB-43CB-79B6-BEF5-690B0FA79C8B}"/>
              </a:ext>
            </a:extLst>
          </p:cNvPr>
          <p:cNvSpPr txBox="1"/>
          <p:nvPr/>
        </p:nvSpPr>
        <p:spPr>
          <a:xfrm>
            <a:off x="6945347" y="2767440"/>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Buizerd</a:t>
            </a:r>
          </a:p>
          <a:p>
            <a:pPr algn="ctr"/>
            <a:r>
              <a:rPr lang="nl-NL" sz="2000" dirty="0">
                <a:latin typeface="HP Simplified Hans" panose="020B0500000000000000" pitchFamily="34" charset="-122"/>
                <a:ea typeface="HP Simplified Hans" panose="020B0500000000000000" pitchFamily="34" charset="-122"/>
              </a:rPr>
              <a:t>1500 gr</a:t>
            </a:r>
          </a:p>
        </p:txBody>
      </p:sp>
      <p:sp>
        <p:nvSpPr>
          <p:cNvPr id="24" name="Tekstvak 23">
            <a:extLst>
              <a:ext uri="{FF2B5EF4-FFF2-40B4-BE49-F238E27FC236}">
                <a16:creationId xmlns:a16="http://schemas.microsoft.com/office/drawing/2014/main" id="{55BF2206-F636-FAF0-5846-3EEEE0428405}"/>
              </a:ext>
            </a:extLst>
          </p:cNvPr>
          <p:cNvSpPr txBox="1"/>
          <p:nvPr/>
        </p:nvSpPr>
        <p:spPr>
          <a:xfrm>
            <a:off x="4895986" y="3332215"/>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Grutto</a:t>
            </a:r>
          </a:p>
          <a:p>
            <a:pPr algn="ctr"/>
            <a:r>
              <a:rPr lang="nl-NL" sz="2000" dirty="0">
                <a:latin typeface="HP Simplified Hans" panose="020B0500000000000000" pitchFamily="34" charset="-122"/>
                <a:ea typeface="HP Simplified Hans" panose="020B0500000000000000" pitchFamily="34" charset="-122"/>
              </a:rPr>
              <a:t>290 gr</a:t>
            </a:r>
          </a:p>
        </p:txBody>
      </p:sp>
      <p:sp>
        <p:nvSpPr>
          <p:cNvPr id="25" name="Tekstvak 24">
            <a:extLst>
              <a:ext uri="{FF2B5EF4-FFF2-40B4-BE49-F238E27FC236}">
                <a16:creationId xmlns:a16="http://schemas.microsoft.com/office/drawing/2014/main" id="{0DFA29AC-6750-B4A9-A518-95D0C05897A4}"/>
              </a:ext>
            </a:extLst>
          </p:cNvPr>
          <p:cNvSpPr txBox="1"/>
          <p:nvPr/>
        </p:nvSpPr>
        <p:spPr>
          <a:xfrm>
            <a:off x="2939594" y="3893042"/>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Kievit</a:t>
            </a:r>
          </a:p>
          <a:p>
            <a:pPr algn="ctr"/>
            <a:r>
              <a:rPr lang="nl-NL" sz="2000" dirty="0">
                <a:latin typeface="HP Simplified Hans" panose="020B0500000000000000" pitchFamily="34" charset="-122"/>
                <a:ea typeface="HP Simplified Hans" panose="020B0500000000000000" pitchFamily="34" charset="-122"/>
              </a:rPr>
              <a:t>210 gr</a:t>
            </a:r>
          </a:p>
        </p:txBody>
      </p:sp>
      <p:sp>
        <p:nvSpPr>
          <p:cNvPr id="28" name="Tekstvak 27">
            <a:extLst>
              <a:ext uri="{FF2B5EF4-FFF2-40B4-BE49-F238E27FC236}">
                <a16:creationId xmlns:a16="http://schemas.microsoft.com/office/drawing/2014/main" id="{0FF60979-C0DB-7B20-A3B1-547FC0893DCC}"/>
              </a:ext>
            </a:extLst>
          </p:cNvPr>
          <p:cNvSpPr txBox="1"/>
          <p:nvPr/>
        </p:nvSpPr>
        <p:spPr>
          <a:xfrm>
            <a:off x="1484386" y="4444273"/>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Huismus</a:t>
            </a:r>
          </a:p>
          <a:p>
            <a:pPr algn="ctr"/>
            <a:r>
              <a:rPr lang="nl-NL" sz="2000" dirty="0">
                <a:latin typeface="HP Simplified Hans" panose="020B0500000000000000" pitchFamily="34" charset="-122"/>
                <a:ea typeface="HP Simplified Hans" panose="020B0500000000000000" pitchFamily="34" charset="-122"/>
              </a:rPr>
              <a:t>30 gr</a:t>
            </a:r>
          </a:p>
        </p:txBody>
      </p:sp>
      <p:sp>
        <p:nvSpPr>
          <p:cNvPr id="29" name="Tekstvak 28">
            <a:extLst>
              <a:ext uri="{FF2B5EF4-FFF2-40B4-BE49-F238E27FC236}">
                <a16:creationId xmlns:a16="http://schemas.microsoft.com/office/drawing/2014/main" id="{A923285C-2C0C-CAB8-85BC-51BC1097A542}"/>
              </a:ext>
            </a:extLst>
          </p:cNvPr>
          <p:cNvSpPr txBox="1"/>
          <p:nvPr/>
        </p:nvSpPr>
        <p:spPr>
          <a:xfrm>
            <a:off x="-206315" y="4924764"/>
            <a:ext cx="1808480" cy="707886"/>
          </a:xfrm>
          <a:prstGeom prst="rect">
            <a:avLst/>
          </a:prstGeom>
          <a:noFill/>
        </p:spPr>
        <p:txBody>
          <a:bodyPr wrap="square" rtlCol="0">
            <a:spAutoFit/>
          </a:bodyPr>
          <a:lstStyle/>
          <a:p>
            <a:pPr algn="ctr"/>
            <a:r>
              <a:rPr lang="nl-NL" sz="2000" dirty="0">
                <a:latin typeface="HP Simplified Hans" panose="020B0500000000000000" pitchFamily="34" charset="-122"/>
                <a:ea typeface="HP Simplified Hans" panose="020B0500000000000000" pitchFamily="34" charset="-122"/>
              </a:rPr>
              <a:t>Goudhaan</a:t>
            </a:r>
          </a:p>
          <a:p>
            <a:pPr algn="ctr"/>
            <a:r>
              <a:rPr lang="nl-NL" sz="2000" dirty="0">
                <a:latin typeface="HP Simplified Hans" panose="020B0500000000000000" pitchFamily="34" charset="-122"/>
                <a:ea typeface="HP Simplified Hans" panose="020B0500000000000000" pitchFamily="34" charset="-122"/>
              </a:rPr>
              <a:t>5 gr</a:t>
            </a:r>
          </a:p>
        </p:txBody>
      </p:sp>
      <p:sp>
        <p:nvSpPr>
          <p:cNvPr id="30" name="Tekstvak 29">
            <a:extLst>
              <a:ext uri="{FF2B5EF4-FFF2-40B4-BE49-F238E27FC236}">
                <a16:creationId xmlns:a16="http://schemas.microsoft.com/office/drawing/2014/main" id="{769FCBD0-3153-23DA-DCC6-CA60C63F3362}"/>
              </a:ext>
            </a:extLst>
          </p:cNvPr>
          <p:cNvSpPr txBox="1"/>
          <p:nvPr/>
        </p:nvSpPr>
        <p:spPr>
          <a:xfrm>
            <a:off x="3621962" y="1070131"/>
            <a:ext cx="5131865" cy="1754326"/>
          </a:xfrm>
          <a:prstGeom prst="rect">
            <a:avLst/>
          </a:prstGeom>
          <a:noFill/>
        </p:spPr>
        <p:txBody>
          <a:bodyPr wrap="square" rtlCol="0">
            <a:spAutoFit/>
          </a:bodyPr>
          <a:lstStyle/>
          <a:p>
            <a:pPr algn="ctr"/>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196 broedvogels in Nederland</a:t>
            </a:r>
          </a:p>
          <a:p>
            <a:pPr algn="ct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pPr algn="ctr"/>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Onderverdeeld in ruim 60 vogelfamilies</a:t>
            </a:r>
          </a:p>
          <a:p>
            <a:pPr algn="ct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pPr algn="ctr"/>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Onderverdeeld in standvogels en trekvogels</a:t>
            </a:r>
          </a:p>
          <a:p>
            <a:pPr algn="ct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874818" y="-42944"/>
            <a:ext cx="4442365"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Vogelweetjes</a:t>
            </a:r>
          </a:p>
        </p:txBody>
      </p:sp>
    </p:spTree>
    <p:extLst>
      <p:ext uri="{BB962C8B-B14F-4D97-AF65-F5344CB8AC3E}">
        <p14:creationId xmlns:p14="http://schemas.microsoft.com/office/powerpoint/2010/main" val="39740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4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4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0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6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6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33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33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9" name="Rechthoek: afgeschuinde diagonale hoeken 18">
            <a:extLst>
              <a:ext uri="{FF2B5EF4-FFF2-40B4-BE49-F238E27FC236}">
                <a16:creationId xmlns:a16="http://schemas.microsoft.com/office/drawing/2014/main" id="{AE7CF1D2-5F4A-258D-2201-4ABDA9BECB07}"/>
              </a:ext>
            </a:extLst>
          </p:cNvPr>
          <p:cNvSpPr/>
          <p:nvPr/>
        </p:nvSpPr>
        <p:spPr>
          <a:xfrm>
            <a:off x="2310875" y="1362972"/>
            <a:ext cx="8336104" cy="4754049"/>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ln w="0"/>
              <a:solidFill>
                <a:schemeClr val="tx1"/>
              </a:solidFill>
              <a:effectLst>
                <a:outerShdw blurRad="38100" dist="19050" dir="2700000" algn="tl" rotWithShape="0">
                  <a:schemeClr val="dk1">
                    <a:alpha val="40000"/>
                  </a:schemeClr>
                </a:outerShdw>
              </a:effectLst>
            </a:endParaRPr>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Herkenning</a:t>
            </a:r>
          </a:p>
        </p:txBody>
      </p:sp>
      <p:sp>
        <p:nvSpPr>
          <p:cNvPr id="6" name="Tekstvak 5">
            <a:extLst>
              <a:ext uri="{FF2B5EF4-FFF2-40B4-BE49-F238E27FC236}">
                <a16:creationId xmlns:a16="http://schemas.microsoft.com/office/drawing/2014/main" id="{C4A2FD32-B51F-8CCC-A7C9-E3B12F737FF9}"/>
              </a:ext>
            </a:extLst>
          </p:cNvPr>
          <p:cNvSpPr txBox="1"/>
          <p:nvPr/>
        </p:nvSpPr>
        <p:spPr>
          <a:xfrm>
            <a:off x="2548669" y="2284301"/>
            <a:ext cx="7656875" cy="1754326"/>
          </a:xfrm>
          <a:prstGeom prst="rect">
            <a:avLst/>
          </a:prstGeom>
          <a:noFill/>
        </p:spPr>
        <p:txBody>
          <a:bodyPr wrap="square" rtlCol="0">
            <a:spAutoFit/>
          </a:bodyPr>
          <a:lstStyle/>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1:	Ga naar buiten</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2:	Zoek een vogel</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3:	Bepaal het familieniveau (uil, meeuw, lijster etc.)</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4:	Zoek de vogelfamilie op in een vogelgids/op internet</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5: 	Bestudeer de kleedkenmerken/het gedrag/het geluid van de vogel.</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Stap 6: 	Kijk welke soort het best past bij bovengenoemde punten.</a:t>
            </a:r>
          </a:p>
        </p:txBody>
      </p:sp>
      <p:sp>
        <p:nvSpPr>
          <p:cNvPr id="11" name="Tekstvak 10">
            <a:extLst>
              <a:ext uri="{FF2B5EF4-FFF2-40B4-BE49-F238E27FC236}">
                <a16:creationId xmlns:a16="http://schemas.microsoft.com/office/drawing/2014/main" id="{4FA4863E-66BC-D066-BD42-F69CF9DCFF88}"/>
              </a:ext>
            </a:extLst>
          </p:cNvPr>
          <p:cNvSpPr txBox="1"/>
          <p:nvPr/>
        </p:nvSpPr>
        <p:spPr>
          <a:xfrm>
            <a:off x="2548252" y="1692810"/>
            <a:ext cx="2955295" cy="461665"/>
          </a:xfrm>
          <a:prstGeom prst="rect">
            <a:avLst/>
          </a:prstGeom>
          <a:noFill/>
        </p:spPr>
        <p:txBody>
          <a:bodyPr wrap="square" rtlCol="0">
            <a:spAutoFit/>
          </a:bodyPr>
          <a:lstStyle/>
          <a:p>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Hoe leer je het?</a:t>
            </a:r>
          </a:p>
        </p:txBody>
      </p:sp>
      <p:sp>
        <p:nvSpPr>
          <p:cNvPr id="13" name="Ovaal 12">
            <a:extLst>
              <a:ext uri="{FF2B5EF4-FFF2-40B4-BE49-F238E27FC236}">
                <a16:creationId xmlns:a16="http://schemas.microsoft.com/office/drawing/2014/main" id="{85EA71AE-6AFD-B4CE-5214-5FF3A6CA5237}"/>
              </a:ext>
            </a:extLst>
          </p:cNvPr>
          <p:cNvSpPr/>
          <p:nvPr/>
        </p:nvSpPr>
        <p:spPr>
          <a:xfrm rot="532734">
            <a:off x="8979139" y="148402"/>
            <a:ext cx="3034294" cy="2064027"/>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E70430D-A703-DE44-EACA-A332A973EC12}"/>
              </a:ext>
            </a:extLst>
          </p:cNvPr>
          <p:cNvSpPr txBox="1"/>
          <p:nvPr/>
        </p:nvSpPr>
        <p:spPr>
          <a:xfrm rot="642336">
            <a:off x="9176737" y="744334"/>
            <a:ext cx="2639098" cy="1015663"/>
          </a:xfrm>
          <a:prstGeom prst="rect">
            <a:avLst/>
          </a:prstGeom>
          <a:noFill/>
        </p:spPr>
        <p:txBody>
          <a:bodyPr wrap="square" rtlCol="0">
            <a:spAutoFit/>
          </a:bodyPr>
          <a:lstStyle/>
          <a:p>
            <a:pPr algn="ctr"/>
            <a:r>
              <a:rPr lang="nl-NL" sz="2000" dirty="0">
                <a:solidFill>
                  <a:schemeClr val="tx2">
                    <a:lumMod val="75000"/>
                    <a:lumOff val="25000"/>
                  </a:schemeClr>
                </a:solidFill>
                <a:latin typeface="HP Simplified Hans" panose="020B0500000000000000" pitchFamily="34" charset="-122"/>
                <a:ea typeface="HP Simplified Hans" panose="020B0500000000000000" pitchFamily="34" charset="-122"/>
              </a:rPr>
              <a:t>Tip: veel vogels zijn op silhouet al van elkaar te onderscheiden</a:t>
            </a:r>
          </a:p>
        </p:txBody>
      </p:sp>
      <p:sp>
        <p:nvSpPr>
          <p:cNvPr id="12" name="Ovaal 11">
            <a:extLst>
              <a:ext uri="{FF2B5EF4-FFF2-40B4-BE49-F238E27FC236}">
                <a16:creationId xmlns:a16="http://schemas.microsoft.com/office/drawing/2014/main" id="{2A4A2A81-0526-E9C2-8691-D161BB444A75}"/>
              </a:ext>
            </a:extLst>
          </p:cNvPr>
          <p:cNvSpPr/>
          <p:nvPr/>
        </p:nvSpPr>
        <p:spPr>
          <a:xfrm>
            <a:off x="46352" y="4498768"/>
            <a:ext cx="2690648" cy="2602984"/>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32" name="Stroomdiagram: Handmatige invoer 31">
            <a:extLst>
              <a:ext uri="{FF2B5EF4-FFF2-40B4-BE49-F238E27FC236}">
                <a16:creationId xmlns:a16="http://schemas.microsoft.com/office/drawing/2014/main" id="{81C2C4BE-BF82-9DD2-889E-92390829CEC8}"/>
              </a:ext>
            </a:extLst>
          </p:cNvPr>
          <p:cNvSpPr/>
          <p:nvPr/>
        </p:nvSpPr>
        <p:spPr>
          <a:xfrm>
            <a:off x="0" y="5548515"/>
            <a:ext cx="12192000" cy="13631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22" descr="Bird Silhouettes">
            <a:extLst>
              <a:ext uri="{FF2B5EF4-FFF2-40B4-BE49-F238E27FC236}">
                <a16:creationId xmlns:a16="http://schemas.microsoft.com/office/drawing/2014/main" id="{1A6C3DEA-4B9D-DC20-4F69-B312A699D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67"/>
          <a:stretch/>
        </p:blipFill>
        <p:spPr bwMode="auto">
          <a:xfrm>
            <a:off x="8029904" y="2887615"/>
            <a:ext cx="4640624" cy="40133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bsIdentify - Apps on Google Play">
            <a:extLst>
              <a:ext uri="{FF2B5EF4-FFF2-40B4-BE49-F238E27FC236}">
                <a16:creationId xmlns:a16="http://schemas.microsoft.com/office/drawing/2014/main" id="{B791E6D0-DE53-298F-A990-BBCD93261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7035">
            <a:off x="-47931" y="4335259"/>
            <a:ext cx="2930001" cy="293000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F7E15CB-73C1-E546-C734-872D6252D77C}"/>
              </a:ext>
            </a:extLst>
          </p:cNvPr>
          <p:cNvSpPr txBox="1"/>
          <p:nvPr/>
        </p:nvSpPr>
        <p:spPr>
          <a:xfrm>
            <a:off x="2783352" y="4565025"/>
            <a:ext cx="6557418" cy="1200329"/>
          </a:xfrm>
          <a:prstGeom prst="rect">
            <a:avLst/>
          </a:prstGeom>
          <a:noFill/>
        </p:spPr>
        <p:txBody>
          <a:bodyPr wrap="square" rtlCol="0">
            <a:spAutoFit/>
          </a:bodyPr>
          <a:lstStyle/>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Lijkt de vogel op een vogel die je eerder hebt gezien/gehoord?</a:t>
            </a:r>
          </a:p>
          <a:p>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Maak eventueel gebruik van digitale hulpmiddelen</a:t>
            </a:r>
          </a:p>
          <a:p>
            <a:endParaRPr lang="nl-NL" dirty="0">
              <a:solidFill>
                <a:schemeClr val="tx2">
                  <a:lumMod val="75000"/>
                  <a:lumOff val="25000"/>
                </a:schemeClr>
              </a:solidFill>
            </a:endParaRPr>
          </a:p>
        </p:txBody>
      </p:sp>
    </p:spTree>
    <p:extLst>
      <p:ext uri="{BB962C8B-B14F-4D97-AF65-F5344CB8AC3E}">
        <p14:creationId xmlns:p14="http://schemas.microsoft.com/office/powerpoint/2010/main" val="32305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DD4814AF-921B-4672-8201-BB3B9680312B}"/>
              </a:ext>
            </a:extLst>
          </p:cNvPr>
          <p:cNvSpPr/>
          <p:nvPr/>
        </p:nvSpPr>
        <p:spPr>
          <a:xfrm>
            <a:off x="-13463" y="-1"/>
            <a:ext cx="4270237" cy="6904051"/>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0" name="Stroomdiagram: Handmatige invoer 31">
            <a:extLst>
              <a:ext uri="{FF2B5EF4-FFF2-40B4-BE49-F238E27FC236}">
                <a16:creationId xmlns:a16="http://schemas.microsoft.com/office/drawing/2014/main" id="{49B43C44-F682-F93E-8E42-37F3DC1D6B52}"/>
              </a:ext>
            </a:extLst>
          </p:cNvPr>
          <p:cNvSpPr/>
          <p:nvPr/>
        </p:nvSpPr>
        <p:spPr>
          <a:xfrm rot="10800000">
            <a:off x="-13465" y="-768"/>
            <a:ext cx="12205463" cy="1600824"/>
          </a:xfrm>
          <a:prstGeom prst="flowChartManualInput">
            <a:avLst/>
          </a:pr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Oefening</a:t>
            </a:r>
          </a:p>
        </p:txBody>
      </p:sp>
      <p:sp>
        <p:nvSpPr>
          <p:cNvPr id="26" name="Tekstvak 25">
            <a:extLst>
              <a:ext uri="{FF2B5EF4-FFF2-40B4-BE49-F238E27FC236}">
                <a16:creationId xmlns:a16="http://schemas.microsoft.com/office/drawing/2014/main" id="{090BDDFC-44B6-A52A-4A57-4E6901F6438D}"/>
              </a:ext>
            </a:extLst>
          </p:cNvPr>
          <p:cNvSpPr txBox="1"/>
          <p:nvPr/>
        </p:nvSpPr>
        <p:spPr>
          <a:xfrm>
            <a:off x="8334393" y="2326724"/>
            <a:ext cx="2895906" cy="923330"/>
          </a:xfrm>
          <a:prstGeom prst="rect">
            <a:avLst/>
          </a:prstGeom>
          <a:noFill/>
        </p:spPr>
        <p:txBody>
          <a:bodyPr wrap="square" rtlCol="0">
            <a:spAutoFit/>
          </a:bodyPr>
          <a:lstStyle/>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Familie?</a:t>
            </a:r>
          </a:p>
          <a:p>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endParaRPr lang="nl-NL" dirty="0"/>
          </a:p>
        </p:txBody>
      </p:sp>
      <p:pic>
        <p:nvPicPr>
          <p:cNvPr id="20" name="Afbeelding 19" descr="Afbeelding met uil, vogel, roofvogel, houten&#10;&#10;Automatisch gegenereerde beschrijving">
            <a:extLst>
              <a:ext uri="{FF2B5EF4-FFF2-40B4-BE49-F238E27FC236}">
                <a16:creationId xmlns:a16="http://schemas.microsoft.com/office/drawing/2014/main" id="{E2126776-CDB2-76E1-8EA4-C5758369DC6D}"/>
              </a:ext>
            </a:extLst>
          </p:cNvPr>
          <p:cNvPicPr>
            <a:picLocks noChangeAspect="1"/>
          </p:cNvPicPr>
          <p:nvPr/>
        </p:nvPicPr>
        <p:blipFill rotWithShape="1">
          <a:blip r:embed="rId3"/>
          <a:srcRect l="11467" t="1698" b="1218"/>
          <a:stretch/>
        </p:blipFill>
        <p:spPr>
          <a:xfrm>
            <a:off x="-168167" y="1162036"/>
            <a:ext cx="6926319" cy="5695964"/>
          </a:xfrm>
          <a:prstGeom prst="rect">
            <a:avLst/>
          </a:prstGeom>
          <a:ln w="47625">
            <a:solidFill>
              <a:schemeClr val="accent3">
                <a:lumMod val="20000"/>
                <a:lumOff val="80000"/>
              </a:schemeClr>
            </a:solidFill>
          </a:ln>
        </p:spPr>
      </p:pic>
      <p:pic>
        <p:nvPicPr>
          <p:cNvPr id="28" name="Afbeelding 27">
            <a:extLst>
              <a:ext uri="{FF2B5EF4-FFF2-40B4-BE49-F238E27FC236}">
                <a16:creationId xmlns:a16="http://schemas.microsoft.com/office/drawing/2014/main" id="{AE9DB817-1250-316F-0C1B-5E813022D59C}"/>
              </a:ext>
            </a:extLst>
          </p:cNvPr>
          <p:cNvPicPr>
            <a:picLocks noChangeAspect="1"/>
          </p:cNvPicPr>
          <p:nvPr/>
        </p:nvPicPr>
        <p:blipFill>
          <a:blip r:embed="rId4"/>
          <a:stretch>
            <a:fillRect/>
          </a:stretch>
        </p:blipFill>
        <p:spPr>
          <a:xfrm>
            <a:off x="6755414" y="1162800"/>
            <a:ext cx="5436586" cy="5695200"/>
          </a:xfrm>
          <a:prstGeom prst="rect">
            <a:avLst/>
          </a:prstGeom>
          <a:ln w="47625">
            <a:solidFill>
              <a:schemeClr val="accent3">
                <a:lumMod val="20000"/>
                <a:lumOff val="80000"/>
              </a:schemeClr>
            </a:solidFill>
          </a:ln>
        </p:spPr>
      </p:pic>
    </p:spTree>
    <p:extLst>
      <p:ext uri="{BB962C8B-B14F-4D97-AF65-F5344CB8AC3E}">
        <p14:creationId xmlns:p14="http://schemas.microsoft.com/office/powerpoint/2010/main" val="209275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DD4814AF-921B-4672-8201-BB3B9680312B}"/>
              </a:ext>
            </a:extLst>
          </p:cNvPr>
          <p:cNvSpPr/>
          <p:nvPr/>
        </p:nvSpPr>
        <p:spPr>
          <a:xfrm>
            <a:off x="-13463" y="-1"/>
            <a:ext cx="4270237" cy="6904051"/>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0" name="Stroomdiagram: Handmatige invoer 31">
            <a:extLst>
              <a:ext uri="{FF2B5EF4-FFF2-40B4-BE49-F238E27FC236}">
                <a16:creationId xmlns:a16="http://schemas.microsoft.com/office/drawing/2014/main" id="{49B43C44-F682-F93E-8E42-37F3DC1D6B52}"/>
              </a:ext>
            </a:extLst>
          </p:cNvPr>
          <p:cNvSpPr/>
          <p:nvPr/>
        </p:nvSpPr>
        <p:spPr>
          <a:xfrm rot="10800000">
            <a:off x="-13465" y="-768"/>
            <a:ext cx="12205463" cy="1600824"/>
          </a:xfrm>
          <a:prstGeom prst="flowChartManualInput">
            <a:avLst/>
          </a:pr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Oefening</a:t>
            </a:r>
          </a:p>
        </p:txBody>
      </p:sp>
      <p:pic>
        <p:nvPicPr>
          <p:cNvPr id="3" name="Afbeelding 2" descr="Afbeelding met vogel, buiten, water, vliegen&#10;&#10;Automatisch gegenereerde beschrijving">
            <a:extLst>
              <a:ext uri="{FF2B5EF4-FFF2-40B4-BE49-F238E27FC236}">
                <a16:creationId xmlns:a16="http://schemas.microsoft.com/office/drawing/2014/main" id="{471DBE30-6F04-D2AF-0521-1148CCE06513}"/>
              </a:ext>
            </a:extLst>
          </p:cNvPr>
          <p:cNvPicPr>
            <a:picLocks noChangeAspect="1"/>
          </p:cNvPicPr>
          <p:nvPr/>
        </p:nvPicPr>
        <p:blipFill rotWithShape="1">
          <a:blip r:embed="rId3"/>
          <a:srcRect l="4649"/>
          <a:stretch/>
        </p:blipFill>
        <p:spPr>
          <a:xfrm>
            <a:off x="4992414" y="1162800"/>
            <a:ext cx="7238348" cy="5695200"/>
          </a:xfrm>
          <a:prstGeom prst="rect">
            <a:avLst/>
          </a:prstGeom>
          <a:ln w="47625">
            <a:solidFill>
              <a:schemeClr val="accent3">
                <a:lumMod val="20000"/>
                <a:lumOff val="80000"/>
              </a:schemeClr>
            </a:solidFill>
          </a:ln>
        </p:spPr>
      </p:pic>
      <p:pic>
        <p:nvPicPr>
          <p:cNvPr id="6" name="Afbeelding 5">
            <a:extLst>
              <a:ext uri="{FF2B5EF4-FFF2-40B4-BE49-F238E27FC236}">
                <a16:creationId xmlns:a16="http://schemas.microsoft.com/office/drawing/2014/main" id="{75B83D0A-6788-DE64-3D0E-6D693CE66361}"/>
              </a:ext>
            </a:extLst>
          </p:cNvPr>
          <p:cNvPicPr>
            <a:picLocks noChangeAspect="1"/>
          </p:cNvPicPr>
          <p:nvPr/>
        </p:nvPicPr>
        <p:blipFill>
          <a:blip r:embed="rId4"/>
          <a:stretch>
            <a:fillRect/>
          </a:stretch>
        </p:blipFill>
        <p:spPr>
          <a:xfrm>
            <a:off x="-10424" y="1162800"/>
            <a:ext cx="5190334" cy="5695200"/>
          </a:xfrm>
          <a:prstGeom prst="rect">
            <a:avLst/>
          </a:prstGeom>
          <a:ln w="47625">
            <a:solidFill>
              <a:schemeClr val="accent3">
                <a:lumMod val="20000"/>
                <a:lumOff val="80000"/>
              </a:schemeClr>
            </a:solidFill>
          </a:ln>
        </p:spPr>
      </p:pic>
    </p:spTree>
    <p:extLst>
      <p:ext uri="{BB962C8B-B14F-4D97-AF65-F5344CB8AC3E}">
        <p14:creationId xmlns:p14="http://schemas.microsoft.com/office/powerpoint/2010/main" val="101550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hthoek 28">
            <a:extLst>
              <a:ext uri="{FF2B5EF4-FFF2-40B4-BE49-F238E27FC236}">
                <a16:creationId xmlns:a16="http://schemas.microsoft.com/office/drawing/2014/main" id="{DD4814AF-921B-4672-8201-BB3B9680312B}"/>
              </a:ext>
            </a:extLst>
          </p:cNvPr>
          <p:cNvSpPr/>
          <p:nvPr/>
        </p:nvSpPr>
        <p:spPr>
          <a:xfrm>
            <a:off x="-13463" y="-1"/>
            <a:ext cx="4270237" cy="6904051"/>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0" name="Stroomdiagram: Handmatige invoer 31">
            <a:extLst>
              <a:ext uri="{FF2B5EF4-FFF2-40B4-BE49-F238E27FC236}">
                <a16:creationId xmlns:a16="http://schemas.microsoft.com/office/drawing/2014/main" id="{49B43C44-F682-F93E-8E42-37F3DC1D6B52}"/>
              </a:ext>
            </a:extLst>
          </p:cNvPr>
          <p:cNvSpPr/>
          <p:nvPr/>
        </p:nvSpPr>
        <p:spPr>
          <a:xfrm rot="10800000">
            <a:off x="-13465" y="-768"/>
            <a:ext cx="12205463" cy="1600824"/>
          </a:xfrm>
          <a:prstGeom prst="flowChartManualInput">
            <a:avLst/>
          </a:pr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2201670"/>
            <a:ext cx="861848" cy="526518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Oefening</a:t>
            </a:r>
          </a:p>
        </p:txBody>
      </p:sp>
      <p:sp>
        <p:nvSpPr>
          <p:cNvPr id="26" name="Tekstvak 25">
            <a:extLst>
              <a:ext uri="{FF2B5EF4-FFF2-40B4-BE49-F238E27FC236}">
                <a16:creationId xmlns:a16="http://schemas.microsoft.com/office/drawing/2014/main" id="{090BDDFC-44B6-A52A-4A57-4E6901F6438D}"/>
              </a:ext>
            </a:extLst>
          </p:cNvPr>
          <p:cNvSpPr txBox="1"/>
          <p:nvPr/>
        </p:nvSpPr>
        <p:spPr>
          <a:xfrm>
            <a:off x="8334393" y="2326724"/>
            <a:ext cx="2895906" cy="923330"/>
          </a:xfrm>
          <a:prstGeom prst="rect">
            <a:avLst/>
          </a:prstGeom>
          <a:noFill/>
        </p:spPr>
        <p:txBody>
          <a:bodyPr wrap="square" rtlCol="0">
            <a:spAutoFit/>
          </a:bodyPr>
          <a:lstStyle/>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Familie?</a:t>
            </a:r>
          </a:p>
          <a:p>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endParaRPr lang="nl-NL" dirty="0"/>
          </a:p>
        </p:txBody>
      </p:sp>
      <p:pic>
        <p:nvPicPr>
          <p:cNvPr id="8" name="Afbeelding 7" descr="Afbeelding met vogel, zittend, geel, zitten&#10;&#10;Automatisch gegenereerde beschrijving">
            <a:extLst>
              <a:ext uri="{FF2B5EF4-FFF2-40B4-BE49-F238E27FC236}">
                <a16:creationId xmlns:a16="http://schemas.microsoft.com/office/drawing/2014/main" id="{D8F326B5-F89A-7E18-5E9E-34E6CEB5D7C9}"/>
              </a:ext>
            </a:extLst>
          </p:cNvPr>
          <p:cNvPicPr>
            <a:picLocks noChangeAspect="1"/>
          </p:cNvPicPr>
          <p:nvPr/>
        </p:nvPicPr>
        <p:blipFill rotWithShape="1">
          <a:blip r:embed="rId3"/>
          <a:srcRect l="8639" t="13527" r="4689" b="2679"/>
          <a:stretch/>
        </p:blipFill>
        <p:spPr>
          <a:xfrm>
            <a:off x="4340657" y="1162800"/>
            <a:ext cx="7851343" cy="5695200"/>
          </a:xfrm>
          <a:prstGeom prst="rect">
            <a:avLst/>
          </a:prstGeom>
          <a:ln w="47625">
            <a:solidFill>
              <a:schemeClr val="accent3">
                <a:lumMod val="20000"/>
                <a:lumOff val="80000"/>
              </a:schemeClr>
            </a:solidFill>
          </a:ln>
        </p:spPr>
      </p:pic>
      <p:pic>
        <p:nvPicPr>
          <p:cNvPr id="10" name="Afbeelding 9" descr="Afbeelding met tekst&#10;&#10;Automatisch gegenereerde beschrijving">
            <a:extLst>
              <a:ext uri="{FF2B5EF4-FFF2-40B4-BE49-F238E27FC236}">
                <a16:creationId xmlns:a16="http://schemas.microsoft.com/office/drawing/2014/main" id="{56E1DFB0-D6B1-1F48-A480-FAAFD7990EB5}"/>
              </a:ext>
            </a:extLst>
          </p:cNvPr>
          <p:cNvPicPr>
            <a:picLocks noChangeAspect="1"/>
          </p:cNvPicPr>
          <p:nvPr/>
        </p:nvPicPr>
        <p:blipFill>
          <a:blip r:embed="rId4"/>
          <a:stretch>
            <a:fillRect/>
          </a:stretch>
        </p:blipFill>
        <p:spPr>
          <a:xfrm>
            <a:off x="0" y="1162800"/>
            <a:ext cx="5103665" cy="5695200"/>
          </a:xfrm>
          <a:prstGeom prst="rect">
            <a:avLst/>
          </a:prstGeom>
          <a:ln w="47625">
            <a:solidFill>
              <a:schemeClr val="accent3">
                <a:lumMod val="20000"/>
                <a:lumOff val="80000"/>
              </a:schemeClr>
            </a:solidFill>
          </a:ln>
        </p:spPr>
      </p:pic>
    </p:spTree>
    <p:extLst>
      <p:ext uri="{BB962C8B-B14F-4D97-AF65-F5344CB8AC3E}">
        <p14:creationId xmlns:p14="http://schemas.microsoft.com/office/powerpoint/2010/main" val="1627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7AC8F7E2-D91E-0F1E-EF06-89891FA906AD}"/>
              </a:ext>
            </a:extLst>
          </p:cNvPr>
          <p:cNvGrpSpPr/>
          <p:nvPr/>
        </p:nvGrpSpPr>
        <p:grpSpPr>
          <a:xfrm>
            <a:off x="1409232" y="0"/>
            <a:ext cx="10782768" cy="6858000"/>
            <a:chOff x="1409232" y="0"/>
            <a:chExt cx="10782768" cy="6858000"/>
          </a:xfrm>
        </p:grpSpPr>
        <p:sp>
          <p:nvSpPr>
            <p:cNvPr id="15" name="Rechthoek 14">
              <a:extLst>
                <a:ext uri="{FF2B5EF4-FFF2-40B4-BE49-F238E27FC236}">
                  <a16:creationId xmlns:a16="http://schemas.microsoft.com/office/drawing/2014/main" id="{09CD0239-C928-D1E0-16E4-EFAFED0EBC3E}"/>
                </a:ext>
              </a:extLst>
            </p:cNvPr>
            <p:cNvSpPr/>
            <p:nvPr/>
          </p:nvSpPr>
          <p:spPr>
            <a:xfrm rot="21350624">
              <a:off x="1918831" y="345301"/>
              <a:ext cx="4112969" cy="630615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EEF55E02-B418-4FE9-5391-11C607AEEB90}"/>
                </a:ext>
              </a:extLst>
            </p:cNvPr>
            <p:cNvSpPr/>
            <p:nvPr/>
          </p:nvSpPr>
          <p:spPr>
            <a:xfrm>
              <a:off x="6533561" y="0"/>
              <a:ext cx="5658439" cy="6858000"/>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afgeronde hoeken 15">
              <a:extLst>
                <a:ext uri="{FF2B5EF4-FFF2-40B4-BE49-F238E27FC236}">
                  <a16:creationId xmlns:a16="http://schemas.microsoft.com/office/drawing/2014/main" id="{6A670251-A7B0-2B7F-5D0A-13CBEE009F56}"/>
                </a:ext>
              </a:extLst>
            </p:cNvPr>
            <p:cNvSpPr/>
            <p:nvPr/>
          </p:nvSpPr>
          <p:spPr>
            <a:xfrm rot="20095486">
              <a:off x="1409232" y="2529147"/>
              <a:ext cx="2243452" cy="435516"/>
            </a:xfrm>
            <a:custGeom>
              <a:avLst/>
              <a:gdLst>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16741 w 2116741"/>
                <a:gd name="connsiteY4" fmla="*/ 362929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116741"/>
                <a:gd name="connsiteY0" fmla="*/ 72587 h 435516"/>
                <a:gd name="connsiteX1" fmla="*/ 72587 w 2116741"/>
                <a:gd name="connsiteY1" fmla="*/ 0 h 435516"/>
                <a:gd name="connsiteX2" fmla="*/ 2044154 w 2116741"/>
                <a:gd name="connsiteY2" fmla="*/ 0 h 435516"/>
                <a:gd name="connsiteX3" fmla="*/ 2116741 w 2116741"/>
                <a:gd name="connsiteY3" fmla="*/ 72587 h 435516"/>
                <a:gd name="connsiteX4" fmla="*/ 2100619 w 2116741"/>
                <a:gd name="connsiteY4" fmla="*/ 256663 h 435516"/>
                <a:gd name="connsiteX5" fmla="*/ 2044154 w 2116741"/>
                <a:gd name="connsiteY5" fmla="*/ 435516 h 435516"/>
                <a:gd name="connsiteX6" fmla="*/ 72587 w 2116741"/>
                <a:gd name="connsiteY6" fmla="*/ 435516 h 435516"/>
                <a:gd name="connsiteX7" fmla="*/ 0 w 2116741"/>
                <a:gd name="connsiteY7" fmla="*/ 362929 h 435516"/>
                <a:gd name="connsiteX8" fmla="*/ 0 w 211674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116741 w 2236293"/>
                <a:gd name="connsiteY3" fmla="*/ 72587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38531"/>
                <a:gd name="connsiteY0" fmla="*/ 72587 h 435516"/>
                <a:gd name="connsiteX1" fmla="*/ 72587 w 2238531"/>
                <a:gd name="connsiteY1" fmla="*/ 0 h 435516"/>
                <a:gd name="connsiteX2" fmla="*/ 2044154 w 2238531"/>
                <a:gd name="connsiteY2" fmla="*/ 0 h 435516"/>
                <a:gd name="connsiteX3" fmla="*/ 2238531 w 2238531"/>
                <a:gd name="connsiteY3" fmla="*/ 141718 h 435516"/>
                <a:gd name="connsiteX4" fmla="*/ 2236293 w 2238531"/>
                <a:gd name="connsiteY4" fmla="*/ 230408 h 435516"/>
                <a:gd name="connsiteX5" fmla="*/ 2044154 w 2238531"/>
                <a:gd name="connsiteY5" fmla="*/ 435516 h 435516"/>
                <a:gd name="connsiteX6" fmla="*/ 72587 w 2238531"/>
                <a:gd name="connsiteY6" fmla="*/ 435516 h 435516"/>
                <a:gd name="connsiteX7" fmla="*/ 0 w 2238531"/>
                <a:gd name="connsiteY7" fmla="*/ 362929 h 435516"/>
                <a:gd name="connsiteX8" fmla="*/ 0 w 2238531"/>
                <a:gd name="connsiteY8" fmla="*/ 72587 h 435516"/>
                <a:gd name="connsiteX0" fmla="*/ 0 w 2236293"/>
                <a:gd name="connsiteY0" fmla="*/ 72587 h 435516"/>
                <a:gd name="connsiteX1" fmla="*/ 72587 w 2236293"/>
                <a:gd name="connsiteY1" fmla="*/ 0 h 435516"/>
                <a:gd name="connsiteX2" fmla="*/ 2044154 w 2236293"/>
                <a:gd name="connsiteY2" fmla="*/ 0 h 435516"/>
                <a:gd name="connsiteX3" fmla="*/ 2212695 w 2236293"/>
                <a:gd name="connsiteY3" fmla="*/ 196933 h 435516"/>
                <a:gd name="connsiteX4" fmla="*/ 2236293 w 2236293"/>
                <a:gd name="connsiteY4" fmla="*/ 230408 h 435516"/>
                <a:gd name="connsiteX5" fmla="*/ 2044154 w 2236293"/>
                <a:gd name="connsiteY5" fmla="*/ 435516 h 435516"/>
                <a:gd name="connsiteX6" fmla="*/ 72587 w 2236293"/>
                <a:gd name="connsiteY6" fmla="*/ 435516 h 435516"/>
                <a:gd name="connsiteX7" fmla="*/ 0 w 2236293"/>
                <a:gd name="connsiteY7" fmla="*/ 362929 h 435516"/>
                <a:gd name="connsiteX8" fmla="*/ 0 w 2236293"/>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212695 w 2223375"/>
                <a:gd name="connsiteY3" fmla="*/ 196933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91842 w 2223375"/>
                <a:gd name="connsiteY3" fmla="*/ 181567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223375"/>
                <a:gd name="connsiteY0" fmla="*/ 72587 h 435516"/>
                <a:gd name="connsiteX1" fmla="*/ 72587 w 2223375"/>
                <a:gd name="connsiteY1" fmla="*/ 0 h 435516"/>
                <a:gd name="connsiteX2" fmla="*/ 2044154 w 2223375"/>
                <a:gd name="connsiteY2" fmla="*/ 0 h 435516"/>
                <a:gd name="connsiteX3" fmla="*/ 2173733 w 2223375"/>
                <a:gd name="connsiteY3" fmla="*/ 184311 h 435516"/>
                <a:gd name="connsiteX4" fmla="*/ 2223375 w 2223375"/>
                <a:gd name="connsiteY4" fmla="*/ 258016 h 435516"/>
                <a:gd name="connsiteX5" fmla="*/ 2044154 w 2223375"/>
                <a:gd name="connsiteY5" fmla="*/ 435516 h 435516"/>
                <a:gd name="connsiteX6" fmla="*/ 72587 w 2223375"/>
                <a:gd name="connsiteY6" fmla="*/ 435516 h 435516"/>
                <a:gd name="connsiteX7" fmla="*/ 0 w 2223375"/>
                <a:gd name="connsiteY7" fmla="*/ 362929 h 435516"/>
                <a:gd name="connsiteX8" fmla="*/ 0 w 2223375"/>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73733 w 2406537"/>
                <a:gd name="connsiteY3" fmla="*/ 184311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376862 w 2406537"/>
                <a:gd name="connsiteY3" fmla="*/ 217662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406537"/>
                <a:gd name="connsiteY0" fmla="*/ 72587 h 435516"/>
                <a:gd name="connsiteX1" fmla="*/ 72587 w 2406537"/>
                <a:gd name="connsiteY1" fmla="*/ 0 h 435516"/>
                <a:gd name="connsiteX2" fmla="*/ 2044154 w 2406537"/>
                <a:gd name="connsiteY2" fmla="*/ 0 h 435516"/>
                <a:gd name="connsiteX3" fmla="*/ 2196148 w 2406537"/>
                <a:gd name="connsiteY3" fmla="*/ 172365 h 435516"/>
                <a:gd name="connsiteX4" fmla="*/ 2406537 w 2406537"/>
                <a:gd name="connsiteY4" fmla="*/ 310068 h 435516"/>
                <a:gd name="connsiteX5" fmla="*/ 2044154 w 2406537"/>
                <a:gd name="connsiteY5" fmla="*/ 435516 h 435516"/>
                <a:gd name="connsiteX6" fmla="*/ 72587 w 2406537"/>
                <a:gd name="connsiteY6" fmla="*/ 435516 h 435516"/>
                <a:gd name="connsiteX7" fmla="*/ 0 w 2406537"/>
                <a:gd name="connsiteY7" fmla="*/ 362929 h 435516"/>
                <a:gd name="connsiteX8" fmla="*/ 0 w 2406537"/>
                <a:gd name="connsiteY8" fmla="*/ 72587 h 435516"/>
                <a:gd name="connsiteX0" fmla="*/ 0 w 2196148"/>
                <a:gd name="connsiteY0" fmla="*/ 72587 h 435516"/>
                <a:gd name="connsiteX1" fmla="*/ 72587 w 2196148"/>
                <a:gd name="connsiteY1" fmla="*/ 0 h 435516"/>
                <a:gd name="connsiteX2" fmla="*/ 2044154 w 2196148"/>
                <a:gd name="connsiteY2" fmla="*/ 0 h 435516"/>
                <a:gd name="connsiteX3" fmla="*/ 2196148 w 2196148"/>
                <a:gd name="connsiteY3" fmla="*/ 172365 h 435516"/>
                <a:gd name="connsiteX4" fmla="*/ 2180992 w 2196148"/>
                <a:gd name="connsiteY4" fmla="*/ 288661 h 435516"/>
                <a:gd name="connsiteX5" fmla="*/ 2044154 w 2196148"/>
                <a:gd name="connsiteY5" fmla="*/ 435516 h 435516"/>
                <a:gd name="connsiteX6" fmla="*/ 72587 w 2196148"/>
                <a:gd name="connsiteY6" fmla="*/ 435516 h 435516"/>
                <a:gd name="connsiteX7" fmla="*/ 0 w 2196148"/>
                <a:gd name="connsiteY7" fmla="*/ 362929 h 435516"/>
                <a:gd name="connsiteX8" fmla="*/ 0 w 2196148"/>
                <a:gd name="connsiteY8" fmla="*/ 72587 h 435516"/>
                <a:gd name="connsiteX0" fmla="*/ 0 w 2180992"/>
                <a:gd name="connsiteY0" fmla="*/ 72587 h 435516"/>
                <a:gd name="connsiteX1" fmla="*/ 72587 w 2180992"/>
                <a:gd name="connsiteY1" fmla="*/ 0 h 435516"/>
                <a:gd name="connsiteX2" fmla="*/ 2044154 w 2180992"/>
                <a:gd name="connsiteY2" fmla="*/ 0 h 435516"/>
                <a:gd name="connsiteX3" fmla="*/ 2164529 w 2180992"/>
                <a:gd name="connsiteY3" fmla="*/ 180005 h 435516"/>
                <a:gd name="connsiteX4" fmla="*/ 2180992 w 2180992"/>
                <a:gd name="connsiteY4" fmla="*/ 288661 h 435516"/>
                <a:gd name="connsiteX5" fmla="*/ 2044154 w 2180992"/>
                <a:gd name="connsiteY5" fmla="*/ 435516 h 435516"/>
                <a:gd name="connsiteX6" fmla="*/ 72587 w 2180992"/>
                <a:gd name="connsiteY6" fmla="*/ 435516 h 435516"/>
                <a:gd name="connsiteX7" fmla="*/ 0 w 2180992"/>
                <a:gd name="connsiteY7" fmla="*/ 362929 h 435516"/>
                <a:gd name="connsiteX8" fmla="*/ 0 w 2180992"/>
                <a:gd name="connsiteY8" fmla="*/ 72587 h 435516"/>
                <a:gd name="connsiteX0" fmla="*/ 0 w 2182639"/>
                <a:gd name="connsiteY0" fmla="*/ 72587 h 435516"/>
                <a:gd name="connsiteX1" fmla="*/ 72587 w 2182639"/>
                <a:gd name="connsiteY1" fmla="*/ 0 h 435516"/>
                <a:gd name="connsiteX2" fmla="*/ 2044154 w 2182639"/>
                <a:gd name="connsiteY2" fmla="*/ 0 h 435516"/>
                <a:gd name="connsiteX3" fmla="*/ 2182639 w 2182639"/>
                <a:gd name="connsiteY3" fmla="*/ 177261 h 435516"/>
                <a:gd name="connsiteX4" fmla="*/ 2180992 w 2182639"/>
                <a:gd name="connsiteY4" fmla="*/ 288661 h 435516"/>
                <a:gd name="connsiteX5" fmla="*/ 2044154 w 2182639"/>
                <a:gd name="connsiteY5" fmla="*/ 435516 h 435516"/>
                <a:gd name="connsiteX6" fmla="*/ 72587 w 2182639"/>
                <a:gd name="connsiteY6" fmla="*/ 435516 h 435516"/>
                <a:gd name="connsiteX7" fmla="*/ 0 w 2182639"/>
                <a:gd name="connsiteY7" fmla="*/ 362929 h 435516"/>
                <a:gd name="connsiteX8" fmla="*/ 0 w 2182639"/>
                <a:gd name="connsiteY8" fmla="*/ 72587 h 435516"/>
                <a:gd name="connsiteX0" fmla="*/ 0 w 2240006"/>
                <a:gd name="connsiteY0" fmla="*/ 72587 h 435516"/>
                <a:gd name="connsiteX1" fmla="*/ 72587 w 2240006"/>
                <a:gd name="connsiteY1" fmla="*/ 0 h 435516"/>
                <a:gd name="connsiteX2" fmla="*/ 2044154 w 2240006"/>
                <a:gd name="connsiteY2" fmla="*/ 0 h 435516"/>
                <a:gd name="connsiteX3" fmla="*/ 2240006 w 2240006"/>
                <a:gd name="connsiteY3" fmla="*/ 198495 h 435516"/>
                <a:gd name="connsiteX4" fmla="*/ 2180992 w 2240006"/>
                <a:gd name="connsiteY4" fmla="*/ 288661 h 435516"/>
                <a:gd name="connsiteX5" fmla="*/ 2044154 w 2240006"/>
                <a:gd name="connsiteY5" fmla="*/ 435516 h 435516"/>
                <a:gd name="connsiteX6" fmla="*/ 72587 w 2240006"/>
                <a:gd name="connsiteY6" fmla="*/ 435516 h 435516"/>
                <a:gd name="connsiteX7" fmla="*/ 0 w 2240006"/>
                <a:gd name="connsiteY7" fmla="*/ 362929 h 435516"/>
                <a:gd name="connsiteX8" fmla="*/ 0 w 2240006"/>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047"/>
                <a:gd name="connsiteY0" fmla="*/ 72587 h 435516"/>
                <a:gd name="connsiteX1" fmla="*/ 72587 w 2243047"/>
                <a:gd name="connsiteY1" fmla="*/ 0 h 435516"/>
                <a:gd name="connsiteX2" fmla="*/ 2044154 w 2243047"/>
                <a:gd name="connsiteY2" fmla="*/ 0 h 435516"/>
                <a:gd name="connsiteX3" fmla="*/ 2240006 w 2243047"/>
                <a:gd name="connsiteY3" fmla="*/ 198495 h 435516"/>
                <a:gd name="connsiteX4" fmla="*/ 2243047 w 2243047"/>
                <a:gd name="connsiteY4" fmla="*/ 227959 h 435516"/>
                <a:gd name="connsiteX5" fmla="*/ 2044154 w 2243047"/>
                <a:gd name="connsiteY5" fmla="*/ 435516 h 435516"/>
                <a:gd name="connsiteX6" fmla="*/ 72587 w 2243047"/>
                <a:gd name="connsiteY6" fmla="*/ 435516 h 435516"/>
                <a:gd name="connsiteX7" fmla="*/ 0 w 2243047"/>
                <a:gd name="connsiteY7" fmla="*/ 362929 h 435516"/>
                <a:gd name="connsiteX8" fmla="*/ 0 w 2243047"/>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0006 w 2243242"/>
                <a:gd name="connsiteY3" fmla="*/ 198495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242"/>
                <a:gd name="connsiteY0" fmla="*/ 72587 h 435516"/>
                <a:gd name="connsiteX1" fmla="*/ 72587 w 2243242"/>
                <a:gd name="connsiteY1" fmla="*/ 0 h 435516"/>
                <a:gd name="connsiteX2" fmla="*/ 2044154 w 2243242"/>
                <a:gd name="connsiteY2" fmla="*/ 0 h 435516"/>
                <a:gd name="connsiteX3" fmla="*/ 2241568 w 2243242"/>
                <a:gd name="connsiteY3" fmla="*/ 171183 h 435516"/>
                <a:gd name="connsiteX4" fmla="*/ 2243047 w 2243242"/>
                <a:gd name="connsiteY4" fmla="*/ 227959 h 435516"/>
                <a:gd name="connsiteX5" fmla="*/ 2044154 w 2243242"/>
                <a:gd name="connsiteY5" fmla="*/ 435516 h 435516"/>
                <a:gd name="connsiteX6" fmla="*/ 72587 w 2243242"/>
                <a:gd name="connsiteY6" fmla="*/ 435516 h 435516"/>
                <a:gd name="connsiteX7" fmla="*/ 0 w 2243242"/>
                <a:gd name="connsiteY7" fmla="*/ 362929 h 435516"/>
                <a:gd name="connsiteX8" fmla="*/ 0 w 224324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 name="connsiteX0" fmla="*/ 0 w 2243452"/>
                <a:gd name="connsiteY0" fmla="*/ 72587 h 435516"/>
                <a:gd name="connsiteX1" fmla="*/ 72587 w 2243452"/>
                <a:gd name="connsiteY1" fmla="*/ 0 h 435516"/>
                <a:gd name="connsiteX2" fmla="*/ 2044154 w 2243452"/>
                <a:gd name="connsiteY2" fmla="*/ 0 h 435516"/>
                <a:gd name="connsiteX3" fmla="*/ 2241568 w 2243452"/>
                <a:gd name="connsiteY3" fmla="*/ 171183 h 435516"/>
                <a:gd name="connsiteX4" fmla="*/ 2243047 w 2243452"/>
                <a:gd name="connsiteY4" fmla="*/ 227959 h 435516"/>
                <a:gd name="connsiteX5" fmla="*/ 2044154 w 2243452"/>
                <a:gd name="connsiteY5" fmla="*/ 435516 h 435516"/>
                <a:gd name="connsiteX6" fmla="*/ 72587 w 2243452"/>
                <a:gd name="connsiteY6" fmla="*/ 435516 h 435516"/>
                <a:gd name="connsiteX7" fmla="*/ 0 w 2243452"/>
                <a:gd name="connsiteY7" fmla="*/ 362929 h 435516"/>
                <a:gd name="connsiteX8" fmla="*/ 0 w 2243452"/>
                <a:gd name="connsiteY8" fmla="*/ 72587 h 43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3452" h="435516">
                  <a:moveTo>
                    <a:pt x="0" y="72587"/>
                  </a:moveTo>
                  <a:cubicBezTo>
                    <a:pt x="0" y="32498"/>
                    <a:pt x="32498" y="0"/>
                    <a:pt x="72587" y="0"/>
                  </a:cubicBezTo>
                  <a:lnTo>
                    <a:pt x="2044154" y="0"/>
                  </a:lnTo>
                  <a:cubicBezTo>
                    <a:pt x="2084243" y="0"/>
                    <a:pt x="2228736" y="74612"/>
                    <a:pt x="2241568" y="171183"/>
                  </a:cubicBezTo>
                  <a:cubicBezTo>
                    <a:pt x="2252247" y="329047"/>
                    <a:pt x="2212695" y="100151"/>
                    <a:pt x="2243047" y="227959"/>
                  </a:cubicBezTo>
                  <a:cubicBezTo>
                    <a:pt x="2249716" y="349689"/>
                    <a:pt x="2084243" y="435516"/>
                    <a:pt x="2044154" y="435516"/>
                  </a:cubicBezTo>
                  <a:lnTo>
                    <a:pt x="72587" y="435516"/>
                  </a:lnTo>
                  <a:cubicBezTo>
                    <a:pt x="32498" y="435516"/>
                    <a:pt x="0" y="403018"/>
                    <a:pt x="0" y="362929"/>
                  </a:cubicBezTo>
                  <a:lnTo>
                    <a:pt x="0" y="725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ED9D8C6-8187-626F-7DA1-45101E9529B6}"/>
                </a:ext>
              </a:extLst>
            </p:cNvPr>
            <p:cNvSpPr/>
            <p:nvPr/>
          </p:nvSpPr>
          <p:spPr>
            <a:xfrm>
              <a:off x="2037855" y="0"/>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3" name="Stroomdiagram: Uitstel 32">
            <a:extLst>
              <a:ext uri="{FF2B5EF4-FFF2-40B4-BE49-F238E27FC236}">
                <a16:creationId xmlns:a16="http://schemas.microsoft.com/office/drawing/2014/main" id="{6C08AA7A-B5A9-847B-55ED-90F1D2613069}"/>
              </a:ext>
            </a:extLst>
          </p:cNvPr>
          <p:cNvSpPr/>
          <p:nvPr/>
        </p:nvSpPr>
        <p:spPr>
          <a:xfrm rot="5400000">
            <a:off x="5665076" y="-1789850"/>
            <a:ext cx="861848" cy="4441548"/>
          </a:xfrm>
          <a:prstGeom prst="flowChartDelay">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750BF86-8A1C-697B-3EBE-D1E82C48E311}"/>
              </a:ext>
            </a:extLst>
          </p:cNvPr>
          <p:cNvSpPr/>
          <p:nvPr/>
        </p:nvSpPr>
        <p:spPr>
          <a:xfrm>
            <a:off x="2033787" y="5065305"/>
            <a:ext cx="4112969" cy="1792695"/>
          </a:xfrm>
          <a:prstGeom prst="rect">
            <a:avLst/>
          </a:prstGeom>
          <a:solidFill>
            <a:srgbClr val="DFD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2A4A2A81-0526-E9C2-8691-D161BB444A75}"/>
              </a:ext>
            </a:extLst>
          </p:cNvPr>
          <p:cNvSpPr/>
          <p:nvPr/>
        </p:nvSpPr>
        <p:spPr>
          <a:xfrm>
            <a:off x="46352" y="4498768"/>
            <a:ext cx="2690648" cy="2602984"/>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a:p>
        </p:txBody>
      </p:sp>
      <p:sp>
        <p:nvSpPr>
          <p:cNvPr id="31" name="Tekstvak 30">
            <a:extLst>
              <a:ext uri="{FF2B5EF4-FFF2-40B4-BE49-F238E27FC236}">
                <a16:creationId xmlns:a16="http://schemas.microsoft.com/office/drawing/2014/main" id="{EF759B83-1AC4-9808-C71E-37AEB1338499}"/>
              </a:ext>
            </a:extLst>
          </p:cNvPr>
          <p:cNvSpPr txBox="1"/>
          <p:nvPr/>
        </p:nvSpPr>
        <p:spPr>
          <a:xfrm>
            <a:off x="3669112" y="-42944"/>
            <a:ext cx="4853776" cy="784830"/>
          </a:xfrm>
          <a:prstGeom prst="rect">
            <a:avLst/>
          </a:prstGeom>
          <a:noFill/>
        </p:spPr>
        <p:txBody>
          <a:bodyPr wrap="square" rtlCol="0">
            <a:spAutoFit/>
          </a:bodyPr>
          <a:lstStyle/>
          <a:p>
            <a:pPr algn="ctr"/>
            <a:r>
              <a:rPr lang="nl-NL" sz="4500" dirty="0">
                <a:solidFill>
                  <a:schemeClr val="tx2">
                    <a:lumMod val="75000"/>
                    <a:lumOff val="25000"/>
                  </a:schemeClr>
                </a:solidFill>
                <a:latin typeface="HP Simplified Hans" panose="020B0500000000000000" pitchFamily="34" charset="-122"/>
                <a:ea typeface="HP Simplified Hans" panose="020B0500000000000000" pitchFamily="34" charset="-122"/>
              </a:rPr>
              <a:t>Meedoen?</a:t>
            </a:r>
          </a:p>
        </p:txBody>
      </p:sp>
      <p:sp>
        <p:nvSpPr>
          <p:cNvPr id="19" name="Rechthoek: afgeschuinde diagonale hoeken 18">
            <a:extLst>
              <a:ext uri="{FF2B5EF4-FFF2-40B4-BE49-F238E27FC236}">
                <a16:creationId xmlns:a16="http://schemas.microsoft.com/office/drawing/2014/main" id="{AE7CF1D2-5F4A-258D-2201-4ABDA9BECB07}"/>
              </a:ext>
            </a:extLst>
          </p:cNvPr>
          <p:cNvSpPr/>
          <p:nvPr/>
        </p:nvSpPr>
        <p:spPr>
          <a:xfrm>
            <a:off x="2324913" y="1768097"/>
            <a:ext cx="8336104" cy="4435933"/>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ln w="0"/>
              <a:solidFill>
                <a:schemeClr val="tx1"/>
              </a:solidFill>
              <a:effectLst>
                <a:outerShdw blurRad="38100" dist="19050" dir="2700000" algn="tl" rotWithShape="0">
                  <a:schemeClr val="dk1">
                    <a:alpha val="40000"/>
                  </a:schemeClr>
                </a:outerShdw>
              </a:effectLst>
            </a:endParaRPr>
          </a:p>
        </p:txBody>
      </p:sp>
      <p:sp>
        <p:nvSpPr>
          <p:cNvPr id="6" name="Tekstvak 5">
            <a:extLst>
              <a:ext uri="{FF2B5EF4-FFF2-40B4-BE49-F238E27FC236}">
                <a16:creationId xmlns:a16="http://schemas.microsoft.com/office/drawing/2014/main" id="{C4A2FD32-B51F-8CCC-A7C9-E3B12F737FF9}"/>
              </a:ext>
            </a:extLst>
          </p:cNvPr>
          <p:cNvSpPr txBox="1"/>
          <p:nvPr/>
        </p:nvSpPr>
        <p:spPr>
          <a:xfrm>
            <a:off x="2675994" y="2920913"/>
            <a:ext cx="7656875" cy="1477328"/>
          </a:xfrm>
          <a:prstGeom prst="rect">
            <a:avLst/>
          </a:prstGeom>
          <a:noFill/>
        </p:spPr>
        <p:txBody>
          <a:bodyPr wrap="square" rtlCol="0">
            <a:spAutoFit/>
          </a:bodyPr>
          <a:lstStyle/>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hlinkClick r:id="rId3"/>
              </a:rPr>
              <a:t>https://waarneming.nl//</a:t>
            </a:r>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 </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hlinkClick r:id="rId4"/>
              </a:rPr>
              <a:t>https://www.dutchbirding.nl/</a:t>
            </a: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hlinkClick r:id="rId5"/>
              </a:rPr>
              <a:t>https://www.vogelbescherming.nl/beleefdelente</a:t>
            </a:r>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rPr>
              <a:t> </a:t>
            </a:r>
          </a:p>
          <a:p>
            <a:r>
              <a:rPr lang="nl-NL" dirty="0">
                <a:solidFill>
                  <a:schemeClr val="tx2">
                    <a:lumMod val="75000"/>
                    <a:lumOff val="25000"/>
                  </a:schemeClr>
                </a:solidFill>
                <a:latin typeface="HP Simplified Hans" panose="020B0500000000000000" pitchFamily="34" charset="-122"/>
                <a:ea typeface="HP Simplified Hans" panose="020B0500000000000000" pitchFamily="34" charset="-122"/>
                <a:hlinkClick r:id="rId6"/>
              </a:rPr>
              <a:t>https://sovon.nl/</a:t>
            </a:r>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a:p>
            <a:endParaRPr lang="nl-NL" dirty="0">
              <a:solidFill>
                <a:schemeClr val="tx2">
                  <a:lumMod val="75000"/>
                  <a:lumOff val="25000"/>
                </a:schemeClr>
              </a:solidFill>
              <a:latin typeface="HP Simplified Hans" panose="020B0500000000000000" pitchFamily="34" charset="-122"/>
              <a:ea typeface="HP Simplified Hans" panose="020B0500000000000000" pitchFamily="34" charset="-122"/>
            </a:endParaRPr>
          </a:p>
        </p:txBody>
      </p:sp>
      <p:sp>
        <p:nvSpPr>
          <p:cNvPr id="11" name="Tekstvak 10">
            <a:extLst>
              <a:ext uri="{FF2B5EF4-FFF2-40B4-BE49-F238E27FC236}">
                <a16:creationId xmlns:a16="http://schemas.microsoft.com/office/drawing/2014/main" id="{4FA4863E-66BC-D066-BD42-F69CF9DCFF88}"/>
              </a:ext>
            </a:extLst>
          </p:cNvPr>
          <p:cNvSpPr txBox="1"/>
          <p:nvPr/>
        </p:nvSpPr>
        <p:spPr>
          <a:xfrm>
            <a:off x="2675576" y="1878007"/>
            <a:ext cx="4581753" cy="461665"/>
          </a:xfrm>
          <a:prstGeom prst="rect">
            <a:avLst/>
          </a:prstGeom>
          <a:noFill/>
        </p:spPr>
        <p:txBody>
          <a:bodyPr wrap="square" rtlCol="0">
            <a:spAutoFit/>
          </a:bodyPr>
          <a:lstStyle/>
          <a:p>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Hoe kom je in het wereldje?</a:t>
            </a:r>
          </a:p>
        </p:txBody>
      </p:sp>
      <p:sp>
        <p:nvSpPr>
          <p:cNvPr id="3" name="Tekstvak 2">
            <a:extLst>
              <a:ext uri="{FF2B5EF4-FFF2-40B4-BE49-F238E27FC236}">
                <a16:creationId xmlns:a16="http://schemas.microsoft.com/office/drawing/2014/main" id="{B63A2D94-06B4-20A2-D71A-4F7343AE986B}"/>
              </a:ext>
            </a:extLst>
          </p:cNvPr>
          <p:cNvSpPr txBox="1"/>
          <p:nvPr/>
        </p:nvSpPr>
        <p:spPr>
          <a:xfrm>
            <a:off x="2675576" y="2442963"/>
            <a:ext cx="6343660" cy="461665"/>
          </a:xfrm>
          <a:prstGeom prst="rect">
            <a:avLst/>
          </a:prstGeom>
          <a:noFill/>
        </p:spPr>
        <p:txBody>
          <a:bodyPr wrap="square" rtlCol="0">
            <a:spAutoFit/>
          </a:bodyPr>
          <a:lstStyle/>
          <a:p>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Kijk gerust eens op onderstaande websites:</a:t>
            </a:r>
          </a:p>
        </p:txBody>
      </p:sp>
      <p:sp>
        <p:nvSpPr>
          <p:cNvPr id="7" name="Tekstvak 6">
            <a:extLst>
              <a:ext uri="{FF2B5EF4-FFF2-40B4-BE49-F238E27FC236}">
                <a16:creationId xmlns:a16="http://schemas.microsoft.com/office/drawing/2014/main" id="{E64F71C4-50E6-DFFA-C941-12433B3CEA5E}"/>
              </a:ext>
            </a:extLst>
          </p:cNvPr>
          <p:cNvSpPr txBox="1"/>
          <p:nvPr/>
        </p:nvSpPr>
        <p:spPr>
          <a:xfrm>
            <a:off x="2675576" y="4294210"/>
            <a:ext cx="4466311" cy="461665"/>
          </a:xfrm>
          <a:prstGeom prst="rect">
            <a:avLst/>
          </a:prstGeom>
          <a:noFill/>
        </p:spPr>
        <p:txBody>
          <a:bodyPr wrap="square" rtlCol="0">
            <a:spAutoFit/>
          </a:bodyPr>
          <a:lstStyle/>
          <a:p>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Of word lid van de vogelwacht</a:t>
            </a:r>
          </a:p>
        </p:txBody>
      </p:sp>
      <p:sp>
        <p:nvSpPr>
          <p:cNvPr id="8" name="Tekstvak 7">
            <a:extLst>
              <a:ext uri="{FF2B5EF4-FFF2-40B4-BE49-F238E27FC236}">
                <a16:creationId xmlns:a16="http://schemas.microsoft.com/office/drawing/2014/main" id="{B6EA2C20-6981-2EC8-2423-2050F3058FBF}"/>
              </a:ext>
            </a:extLst>
          </p:cNvPr>
          <p:cNvSpPr txBox="1"/>
          <p:nvPr/>
        </p:nvSpPr>
        <p:spPr>
          <a:xfrm>
            <a:off x="2675576" y="5268628"/>
            <a:ext cx="5354328" cy="461665"/>
          </a:xfrm>
          <a:prstGeom prst="rect">
            <a:avLst/>
          </a:prstGeom>
          <a:noFill/>
        </p:spPr>
        <p:txBody>
          <a:bodyPr wrap="square" rtlCol="0">
            <a:spAutoFit/>
          </a:bodyPr>
          <a:lstStyle/>
          <a:p>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Gebruik </a:t>
            </a:r>
            <a:r>
              <a:rPr lang="nl-NL" sz="2400" dirty="0" err="1">
                <a:solidFill>
                  <a:schemeClr val="tx2">
                    <a:lumMod val="75000"/>
                    <a:lumOff val="25000"/>
                  </a:schemeClr>
                </a:solidFill>
                <a:latin typeface="HP Simplified Hans" panose="020B0500000000000000" pitchFamily="34" charset="-122"/>
                <a:ea typeface="HP Simplified Hans" panose="020B0500000000000000" pitchFamily="34" charset="-122"/>
              </a:rPr>
              <a:t>Obsidentify</a:t>
            </a:r>
            <a:r>
              <a:rPr lang="nl-NL" sz="2400" dirty="0">
                <a:solidFill>
                  <a:schemeClr val="tx2">
                    <a:lumMod val="75000"/>
                    <a:lumOff val="25000"/>
                  </a:schemeClr>
                </a:solidFill>
                <a:latin typeface="HP Simplified Hans" panose="020B0500000000000000" pitchFamily="34" charset="-122"/>
                <a:ea typeface="HP Simplified Hans" panose="020B0500000000000000" pitchFamily="34" charset="-122"/>
              </a:rPr>
              <a:t> als hulpmiddel</a:t>
            </a:r>
          </a:p>
        </p:txBody>
      </p:sp>
      <p:sp>
        <p:nvSpPr>
          <p:cNvPr id="32" name="Stroomdiagram: Handmatige invoer 31">
            <a:extLst>
              <a:ext uri="{FF2B5EF4-FFF2-40B4-BE49-F238E27FC236}">
                <a16:creationId xmlns:a16="http://schemas.microsoft.com/office/drawing/2014/main" id="{81C2C4BE-BF82-9DD2-889E-92390829CEC8}"/>
              </a:ext>
            </a:extLst>
          </p:cNvPr>
          <p:cNvSpPr/>
          <p:nvPr/>
        </p:nvSpPr>
        <p:spPr>
          <a:xfrm>
            <a:off x="0" y="5548515"/>
            <a:ext cx="12192000" cy="13631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641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416 h 10000"/>
              <a:gd name="connsiteX0" fmla="*/ 0 w 10000"/>
              <a:gd name="connsiteY0" fmla="*/ 53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3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394"/>
                </a:moveTo>
                <a:lnTo>
                  <a:pt x="10000" y="0"/>
                </a:lnTo>
                <a:lnTo>
                  <a:pt x="10000" y="10000"/>
                </a:lnTo>
                <a:lnTo>
                  <a:pt x="0" y="10000"/>
                </a:lnTo>
                <a:lnTo>
                  <a:pt x="0" y="5394"/>
                </a:lnTo>
                <a:close/>
              </a:path>
            </a:pathLst>
          </a:custGeom>
          <a:gradFill flip="none" rotWithShape="1">
            <a:gsLst>
              <a:gs pos="0">
                <a:schemeClr val="bg2">
                  <a:lumMod val="70000"/>
                </a:schemeClr>
              </a:gs>
              <a:gs pos="50000">
                <a:schemeClr val="bg2">
                  <a:lumMod val="50000"/>
                  <a:alpha val="50000"/>
                </a:schemeClr>
              </a:gs>
              <a:gs pos="100000">
                <a:schemeClr val="bg2">
                  <a:lumMod val="3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descr="ObsIdentify - Apps on Google Play">
            <a:extLst>
              <a:ext uri="{FF2B5EF4-FFF2-40B4-BE49-F238E27FC236}">
                <a16:creationId xmlns:a16="http://schemas.microsoft.com/office/drawing/2014/main" id="{B791E6D0-DE53-298F-A990-BBCD932619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57035">
            <a:off x="-47931" y="4335259"/>
            <a:ext cx="2930001" cy="2930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2" descr="Bird Silhouettes">
            <a:extLst>
              <a:ext uri="{FF2B5EF4-FFF2-40B4-BE49-F238E27FC236}">
                <a16:creationId xmlns:a16="http://schemas.microsoft.com/office/drawing/2014/main" id="{1A6C3DEA-4B9D-DC20-4F69-B312A699D7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67"/>
          <a:stretch/>
        </p:blipFill>
        <p:spPr bwMode="auto">
          <a:xfrm>
            <a:off x="8029904" y="2887615"/>
            <a:ext cx="4640624" cy="4013329"/>
          </a:xfrm>
          <a:prstGeom prst="rect">
            <a:avLst/>
          </a:prstGeom>
          <a:noFill/>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59467DC5-679C-D1FD-D2AE-96B26A8446A0}"/>
              </a:ext>
            </a:extLst>
          </p:cNvPr>
          <p:cNvSpPr/>
          <p:nvPr/>
        </p:nvSpPr>
        <p:spPr>
          <a:xfrm rot="532734">
            <a:off x="8773479" y="492350"/>
            <a:ext cx="3221161" cy="1708687"/>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6CC313C-13F7-851E-D75C-12553F3276A5}"/>
              </a:ext>
            </a:extLst>
          </p:cNvPr>
          <p:cNvSpPr txBox="1"/>
          <p:nvPr/>
        </p:nvSpPr>
        <p:spPr>
          <a:xfrm rot="642336">
            <a:off x="9075664" y="863271"/>
            <a:ext cx="2729382" cy="1015663"/>
          </a:xfrm>
          <a:prstGeom prst="rect">
            <a:avLst/>
          </a:prstGeom>
          <a:noFill/>
        </p:spPr>
        <p:txBody>
          <a:bodyPr wrap="square" rtlCol="0">
            <a:spAutoFit/>
          </a:bodyPr>
          <a:lstStyle/>
          <a:p>
            <a:pPr algn="ctr"/>
            <a:r>
              <a:rPr lang="nl-NL" sz="2000" dirty="0">
                <a:solidFill>
                  <a:schemeClr val="tx2">
                    <a:lumMod val="75000"/>
                    <a:lumOff val="25000"/>
                  </a:schemeClr>
                </a:solidFill>
                <a:latin typeface="HP Simplified Hans" panose="020B0500000000000000" pitchFamily="34" charset="-122"/>
                <a:ea typeface="HP Simplified Hans" panose="020B0500000000000000" pitchFamily="34" charset="-122"/>
              </a:rPr>
              <a:t>Tip: begin dicht bij huis, ook daar is genoeg te ontdekken.</a:t>
            </a:r>
          </a:p>
        </p:txBody>
      </p:sp>
    </p:spTree>
    <p:extLst>
      <p:ext uri="{BB962C8B-B14F-4D97-AF65-F5344CB8AC3E}">
        <p14:creationId xmlns:p14="http://schemas.microsoft.com/office/powerpoint/2010/main" val="3114161792"/>
      </p:ext>
    </p:extLst>
  </p:cSld>
  <p:clrMapOvr>
    <a:masterClrMapping/>
  </p:clrMapOvr>
</p:sld>
</file>

<file path=ppt/theme/theme1.xml><?xml version="1.0" encoding="utf-8"?>
<a:theme xmlns:a="http://schemas.openxmlformats.org/drawingml/2006/main" name="PresentationGO">
  <a:themeElements>
    <a:clrScheme name="PGO - Birds">
      <a:dk1>
        <a:srgbClr val="000000"/>
      </a:dk1>
      <a:lt1>
        <a:srgbClr val="DFDCD0"/>
      </a:lt1>
      <a:dk2>
        <a:srgbClr val="110F0F"/>
      </a:dk2>
      <a:lt2>
        <a:srgbClr val="DFDCD0"/>
      </a:lt2>
      <a:accent1>
        <a:srgbClr val="DBAC76"/>
      </a:accent1>
      <a:accent2>
        <a:srgbClr val="DFDCCF"/>
      </a:accent2>
      <a:accent3>
        <a:srgbClr val="CAC3B0"/>
      </a:accent3>
      <a:accent4>
        <a:srgbClr val="A28D00"/>
      </a:accent4>
      <a:accent5>
        <a:srgbClr val="5B9B4B"/>
      </a:accent5>
      <a:accent6>
        <a:srgbClr val="706147"/>
      </a:accent6>
      <a:hlink>
        <a:srgbClr val="E3C459"/>
      </a:hlink>
      <a:folHlink>
        <a:srgbClr val="F29B1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79_T_PGO_Birds-16x9.pptx" id="{D311189C-31FD-44D3-97B2-15140DCC4783}" vid="{E5FC461E-C3CF-42CF-83AD-70E1FA9A43CB}"/>
    </a:ext>
  </a:extLst>
</a:theme>
</file>

<file path=ppt/theme/theme2.xml><?xml version="1.0" encoding="utf-8"?>
<a:theme xmlns:a="http://schemas.openxmlformats.org/drawingml/2006/main" name="Designed by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79_T_PGO_Birds-16x9.pptx" id="{D311189C-31FD-44D3-97B2-15140DCC4783}" vid="{D4E4A1EE-4EA7-4D53-B9DD-2456D6ED08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0179_T_PGO_Birds-16x9</Template>
  <TotalTime>6969</TotalTime>
  <Words>434</Words>
  <Application>Microsoft Office PowerPoint</Application>
  <PresentationFormat>Breedbeeld</PresentationFormat>
  <Paragraphs>71</Paragraphs>
  <Slides>8</Slides>
  <Notes>8</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8</vt:i4>
      </vt:variant>
    </vt:vector>
  </HeadingPairs>
  <TitlesOfParts>
    <vt:vector size="15" baseType="lpstr">
      <vt:lpstr>HP Simplified Hans</vt:lpstr>
      <vt:lpstr>Arial</vt:lpstr>
      <vt:lpstr>Calibri</vt:lpstr>
      <vt:lpstr>Calibri Light</vt:lpstr>
      <vt:lpstr>Open Sans</vt:lpstr>
      <vt:lpstr>PresentationGO</vt:lpstr>
      <vt:lpstr>Designed by PresentationGO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Vogelen </dc:title>
  <dc:creator>Albert Molenaar</dc:creator>
  <dc:description>© Copyright PresentationGo.com</dc:description>
  <cp:lastModifiedBy>Solidamentum LB</cp:lastModifiedBy>
  <cp:revision>5</cp:revision>
  <dcterms:created xsi:type="dcterms:W3CDTF">2023-03-10T08:45:55Z</dcterms:created>
  <dcterms:modified xsi:type="dcterms:W3CDTF">2024-09-16T20:00:54Z</dcterms:modified>
  <cp:category>Templates</cp:category>
</cp:coreProperties>
</file>